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7199313" cy="9906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ke Lacey" initials="ML" lastIdx="5" clrIdx="0">
    <p:extLst>
      <p:ext uri="{19B8F6BF-5375-455C-9EA6-DF929625EA0E}">
        <p15:presenceInfo xmlns:p15="http://schemas.microsoft.com/office/powerpoint/2012/main" userId="1847288ea9896cb7" providerId="Windows Live"/>
      </p:ext>
    </p:extLst>
  </p:cmAuthor>
  <p:cmAuthor id="2" name="Nicky Smith" initials="NS" lastIdx="1" clrIdx="1">
    <p:extLst>
      <p:ext uri="{19B8F6BF-5375-455C-9EA6-DF929625EA0E}">
        <p15:presenceInfo xmlns:p15="http://schemas.microsoft.com/office/powerpoint/2012/main" userId="9a4426f8d0c263a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519"/>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26" autoAdjust="0"/>
    <p:restoredTop sz="94660"/>
  </p:normalViewPr>
  <p:slideViewPr>
    <p:cSldViewPr snapToGrid="0">
      <p:cViewPr>
        <p:scale>
          <a:sx n="100" d="100"/>
          <a:sy n="100" d="100"/>
        </p:scale>
        <p:origin x="1430" y="-15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 Sunderland" userId="f9f8ea3180a6bc60" providerId="LiveId" clId="{CC567435-4A99-4982-A718-280E78427173}"/>
    <pc:docChg chg="modSld">
      <pc:chgData name="R Sunderland" userId="f9f8ea3180a6bc60" providerId="LiveId" clId="{CC567435-4A99-4982-A718-280E78427173}" dt="2026-10-08T18:52:08.406" v="10" actId="1076"/>
      <pc:docMkLst>
        <pc:docMk/>
      </pc:docMkLst>
      <pc:sldChg chg="addSp modSp mod">
        <pc:chgData name="R Sunderland" userId="f9f8ea3180a6bc60" providerId="LiveId" clId="{CC567435-4A99-4982-A718-280E78427173}" dt="2026-10-08T18:52:08.406" v="10" actId="1076"/>
        <pc:sldMkLst>
          <pc:docMk/>
          <pc:sldMk cId="3234633574" sldId="256"/>
        </pc:sldMkLst>
        <pc:spChg chg="mod">
          <ac:chgData name="R Sunderland" userId="f9f8ea3180a6bc60" providerId="LiveId" clId="{CC567435-4A99-4982-A718-280E78427173}" dt="2026-10-08T18:51:01.409" v="2" actId="1076"/>
          <ac:spMkLst>
            <pc:docMk/>
            <pc:sldMk cId="3234633574" sldId="256"/>
            <ac:spMk id="8" creationId="{8F7DE60E-0F74-4223-B7C4-63AB606E1765}"/>
          </ac:spMkLst>
        </pc:spChg>
        <pc:spChg chg="mod">
          <ac:chgData name="R Sunderland" userId="f9f8ea3180a6bc60" providerId="LiveId" clId="{CC567435-4A99-4982-A718-280E78427173}" dt="2026-10-08T18:52:08.406" v="10" actId="1076"/>
          <ac:spMkLst>
            <pc:docMk/>
            <pc:sldMk cId="3234633574" sldId="256"/>
            <ac:spMk id="75" creationId="{B2F47287-446D-9EAD-24C9-DD249C5876C5}"/>
          </ac:spMkLst>
        </pc:spChg>
        <pc:spChg chg="mod">
          <ac:chgData name="R Sunderland" userId="f9f8ea3180a6bc60" providerId="LiveId" clId="{CC567435-4A99-4982-A718-280E78427173}" dt="2026-10-08T18:51:52.569" v="9" actId="20577"/>
          <ac:spMkLst>
            <pc:docMk/>
            <pc:sldMk cId="3234633574" sldId="256"/>
            <ac:spMk id="80" creationId="{46F3440F-730A-907B-ED26-7E9B8027CDDA}"/>
          </ac:spMkLst>
        </pc:spChg>
        <pc:spChg chg="add mod">
          <ac:chgData name="R Sunderland" userId="f9f8ea3180a6bc60" providerId="LiveId" clId="{CC567435-4A99-4982-A718-280E78427173}" dt="2026-10-08T18:50:51.584" v="1" actId="1076"/>
          <ac:spMkLst>
            <pc:docMk/>
            <pc:sldMk cId="3234633574" sldId="256"/>
            <ac:spMk id="82" creationId="{ABF2772F-92D7-5A80-93E6-88EB495FFCA2}"/>
          </ac:spMkLst>
        </pc:spChg>
        <pc:spChg chg="add">
          <ac:chgData name="R Sunderland" userId="f9f8ea3180a6bc60" providerId="LiveId" clId="{CC567435-4A99-4982-A718-280E78427173}" dt="2026-10-08T18:51:34.131" v="4" actId="22"/>
          <ac:spMkLst>
            <pc:docMk/>
            <pc:sldMk cId="3234633574" sldId="256"/>
            <ac:spMk id="84" creationId="{A47C7970-A397-28D1-ED4E-514A68786ABD}"/>
          </ac:spMkLst>
        </pc:spChg>
        <pc:picChg chg="mod">
          <ac:chgData name="R Sunderland" userId="f9f8ea3180a6bc60" providerId="LiveId" clId="{CC567435-4A99-4982-A718-280E78427173}" dt="2026-10-08T18:51:03.501" v="3" actId="1076"/>
          <ac:picMkLst>
            <pc:docMk/>
            <pc:sldMk cId="3234633574" sldId="256"/>
            <ac:picMk id="48" creationId="{23901BB5-5093-4C74-AAF7-F6D62D0DEB0D}"/>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39949" y="1621191"/>
            <a:ext cx="6119416" cy="3448756"/>
          </a:xfrm>
        </p:spPr>
        <p:txBody>
          <a:bodyPr anchor="b"/>
          <a:lstStyle>
            <a:lvl1pPr algn="ctr">
              <a:defRPr sz="4724"/>
            </a:lvl1pPr>
          </a:lstStyle>
          <a:p>
            <a:r>
              <a:rPr lang="en-US"/>
              <a:t>Click to edit Master title style</a:t>
            </a:r>
          </a:p>
        </p:txBody>
      </p:sp>
      <p:sp>
        <p:nvSpPr>
          <p:cNvPr id="3" name="Subtitle 2"/>
          <p:cNvSpPr>
            <a:spLocks noGrp="1"/>
          </p:cNvSpPr>
          <p:nvPr>
            <p:ph type="subTitle" idx="1"/>
          </p:nvPr>
        </p:nvSpPr>
        <p:spPr>
          <a:xfrm>
            <a:off x="899914" y="5202944"/>
            <a:ext cx="5399485" cy="2391656"/>
          </a:xfrm>
        </p:spPr>
        <p:txBody>
          <a:bodyPr/>
          <a:lstStyle>
            <a:lvl1pPr marL="0" indent="0" algn="ctr">
              <a:buNone/>
              <a:defRPr sz="1890"/>
            </a:lvl1pPr>
            <a:lvl2pPr marL="359954" indent="0" algn="ctr">
              <a:buNone/>
              <a:defRPr sz="1575"/>
            </a:lvl2pPr>
            <a:lvl3pPr marL="719907" indent="0" algn="ctr">
              <a:buNone/>
              <a:defRPr sz="1417"/>
            </a:lvl3pPr>
            <a:lvl4pPr marL="1079861" indent="0" algn="ctr">
              <a:buNone/>
              <a:defRPr sz="1260"/>
            </a:lvl4pPr>
            <a:lvl5pPr marL="1439814" indent="0" algn="ctr">
              <a:buNone/>
              <a:defRPr sz="1260"/>
            </a:lvl5pPr>
            <a:lvl6pPr marL="1799768" indent="0" algn="ctr">
              <a:buNone/>
              <a:defRPr sz="1260"/>
            </a:lvl6pPr>
            <a:lvl7pPr marL="2159721" indent="0" algn="ctr">
              <a:buNone/>
              <a:defRPr sz="1260"/>
            </a:lvl7pPr>
            <a:lvl8pPr marL="2519675" indent="0" algn="ctr">
              <a:buNone/>
              <a:defRPr sz="1260"/>
            </a:lvl8pPr>
            <a:lvl9pPr marL="2879628" indent="0" algn="ctr">
              <a:buNone/>
              <a:defRPr sz="1260"/>
            </a:lvl9pPr>
          </a:lstStyle>
          <a:p>
            <a:r>
              <a:rPr lang="en-US"/>
              <a:t>Click to edit Master subtitle style</a:t>
            </a:r>
          </a:p>
        </p:txBody>
      </p:sp>
      <p:sp>
        <p:nvSpPr>
          <p:cNvPr id="4" name="Date Placeholder 3"/>
          <p:cNvSpPr>
            <a:spLocks noGrp="1"/>
          </p:cNvSpPr>
          <p:nvPr>
            <p:ph type="dt" sz="half" idx="10"/>
          </p:nvPr>
        </p:nvSpPr>
        <p:spPr/>
        <p:txBody>
          <a:bodyPr/>
          <a:lstStyle/>
          <a:p>
            <a:fld id="{6ACD20CD-3CEE-4D60-B4F4-BA18BB7BDEC5}"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1B96B5-E705-4BB3-9088-CF7B73822D17}" type="slidenum">
              <a:rPr lang="en-GB" smtClean="0"/>
              <a:t>‹#›</a:t>
            </a:fld>
            <a:endParaRPr lang="en-GB"/>
          </a:p>
        </p:txBody>
      </p:sp>
    </p:spTree>
    <p:extLst>
      <p:ext uri="{BB962C8B-B14F-4D97-AF65-F5344CB8AC3E}">
        <p14:creationId xmlns:p14="http://schemas.microsoft.com/office/powerpoint/2010/main" val="8599590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ACD20CD-3CEE-4D60-B4F4-BA18BB7BDEC5}"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1B96B5-E705-4BB3-9088-CF7B73822D17}" type="slidenum">
              <a:rPr lang="en-GB" smtClean="0"/>
              <a:t>‹#›</a:t>
            </a:fld>
            <a:endParaRPr lang="en-GB"/>
          </a:p>
        </p:txBody>
      </p:sp>
    </p:spTree>
    <p:extLst>
      <p:ext uri="{BB962C8B-B14F-4D97-AF65-F5344CB8AC3E}">
        <p14:creationId xmlns:p14="http://schemas.microsoft.com/office/powerpoint/2010/main" val="15905763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91204" y="2469624"/>
            <a:ext cx="6209407" cy="4120620"/>
          </a:xfrm>
        </p:spPr>
        <p:txBody>
          <a:bodyPr anchor="b"/>
          <a:lstStyle>
            <a:lvl1pPr>
              <a:defRPr sz="4724"/>
            </a:lvl1pPr>
          </a:lstStyle>
          <a:p>
            <a:r>
              <a:rPr lang="en-US"/>
              <a:t>Click to edit Master title style</a:t>
            </a:r>
          </a:p>
        </p:txBody>
      </p:sp>
      <p:sp>
        <p:nvSpPr>
          <p:cNvPr id="3" name="Text Placeholder 2"/>
          <p:cNvSpPr>
            <a:spLocks noGrp="1"/>
          </p:cNvSpPr>
          <p:nvPr>
            <p:ph type="body" idx="1"/>
          </p:nvPr>
        </p:nvSpPr>
        <p:spPr>
          <a:xfrm>
            <a:off x="491204" y="6629226"/>
            <a:ext cx="6209407" cy="2166937"/>
          </a:xfrm>
        </p:spPr>
        <p:txBody>
          <a:bodyPr/>
          <a:lstStyle>
            <a:lvl1pPr marL="0" indent="0">
              <a:buNone/>
              <a:defRPr sz="1890">
                <a:solidFill>
                  <a:schemeClr val="tx1"/>
                </a:solidFill>
              </a:defRPr>
            </a:lvl1pPr>
            <a:lvl2pPr marL="359954" indent="0">
              <a:buNone/>
              <a:defRPr sz="1575">
                <a:solidFill>
                  <a:schemeClr val="tx1">
                    <a:tint val="75000"/>
                  </a:schemeClr>
                </a:solidFill>
              </a:defRPr>
            </a:lvl2pPr>
            <a:lvl3pPr marL="719907" indent="0">
              <a:buNone/>
              <a:defRPr sz="1417">
                <a:solidFill>
                  <a:schemeClr val="tx1">
                    <a:tint val="75000"/>
                  </a:schemeClr>
                </a:solidFill>
              </a:defRPr>
            </a:lvl3pPr>
            <a:lvl4pPr marL="1079861" indent="0">
              <a:buNone/>
              <a:defRPr sz="1260">
                <a:solidFill>
                  <a:schemeClr val="tx1">
                    <a:tint val="75000"/>
                  </a:schemeClr>
                </a:solidFill>
              </a:defRPr>
            </a:lvl4pPr>
            <a:lvl5pPr marL="1439814" indent="0">
              <a:buNone/>
              <a:defRPr sz="1260">
                <a:solidFill>
                  <a:schemeClr val="tx1">
                    <a:tint val="75000"/>
                  </a:schemeClr>
                </a:solidFill>
              </a:defRPr>
            </a:lvl5pPr>
            <a:lvl6pPr marL="1799768" indent="0">
              <a:buNone/>
              <a:defRPr sz="1260">
                <a:solidFill>
                  <a:schemeClr val="tx1">
                    <a:tint val="75000"/>
                  </a:schemeClr>
                </a:solidFill>
              </a:defRPr>
            </a:lvl6pPr>
            <a:lvl7pPr marL="2159721" indent="0">
              <a:buNone/>
              <a:defRPr sz="1260">
                <a:solidFill>
                  <a:schemeClr val="tx1">
                    <a:tint val="75000"/>
                  </a:schemeClr>
                </a:solidFill>
              </a:defRPr>
            </a:lvl7pPr>
            <a:lvl8pPr marL="2519675" indent="0">
              <a:buNone/>
              <a:defRPr sz="1260">
                <a:solidFill>
                  <a:schemeClr val="tx1">
                    <a:tint val="75000"/>
                  </a:schemeClr>
                </a:solidFill>
              </a:defRPr>
            </a:lvl8pPr>
            <a:lvl9pPr marL="2879628" indent="0">
              <a:buNone/>
              <a:defRPr sz="126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ACD20CD-3CEE-4D60-B4F4-BA18BB7BDEC5}"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1B96B5-E705-4BB3-9088-CF7B73822D17}" type="slidenum">
              <a:rPr lang="en-GB" smtClean="0"/>
              <a:t>‹#›</a:t>
            </a:fld>
            <a:endParaRPr lang="en-GB"/>
          </a:p>
        </p:txBody>
      </p:sp>
    </p:spTree>
    <p:extLst>
      <p:ext uri="{BB962C8B-B14F-4D97-AF65-F5344CB8AC3E}">
        <p14:creationId xmlns:p14="http://schemas.microsoft.com/office/powerpoint/2010/main" val="90933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94953" y="2637014"/>
            <a:ext cx="3059708"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644652" y="2637014"/>
            <a:ext cx="3059708"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ACD20CD-3CEE-4D60-B4F4-BA18BB7BDEC5}" type="datetimeFigureOut">
              <a:rPr lang="en-GB" smtClean="0"/>
              <a:t>08/10/2026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E1B96B5-E705-4BB3-9088-CF7B73822D17}" type="slidenum">
              <a:rPr lang="en-GB" smtClean="0"/>
              <a:t>‹#›</a:t>
            </a:fld>
            <a:endParaRPr lang="en-GB"/>
          </a:p>
        </p:txBody>
      </p:sp>
    </p:spTree>
    <p:extLst>
      <p:ext uri="{BB962C8B-B14F-4D97-AF65-F5344CB8AC3E}">
        <p14:creationId xmlns:p14="http://schemas.microsoft.com/office/powerpoint/2010/main" val="1286707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891" y="527405"/>
            <a:ext cx="6209407" cy="1914702"/>
          </a:xfrm>
        </p:spPr>
        <p:txBody>
          <a:bodyPr/>
          <a:lstStyle/>
          <a:p>
            <a:r>
              <a:rPr lang="en-US"/>
              <a:t>Click to edit Master title style</a:t>
            </a:r>
          </a:p>
        </p:txBody>
      </p:sp>
      <p:sp>
        <p:nvSpPr>
          <p:cNvPr id="3" name="Text Placeholder 2"/>
          <p:cNvSpPr>
            <a:spLocks noGrp="1"/>
          </p:cNvSpPr>
          <p:nvPr>
            <p:ph type="body" idx="1"/>
          </p:nvPr>
        </p:nvSpPr>
        <p:spPr>
          <a:xfrm>
            <a:off x="495891" y="2428347"/>
            <a:ext cx="3045646" cy="1190095"/>
          </a:xfrm>
        </p:spPr>
        <p:txBody>
          <a:bodyPr anchor="b"/>
          <a:lstStyle>
            <a:lvl1pPr marL="0" indent="0">
              <a:buNone/>
              <a:defRPr sz="1890" b="1"/>
            </a:lvl1pPr>
            <a:lvl2pPr marL="359954" indent="0">
              <a:buNone/>
              <a:defRPr sz="1575" b="1"/>
            </a:lvl2pPr>
            <a:lvl3pPr marL="719907" indent="0">
              <a:buNone/>
              <a:defRPr sz="1417" b="1"/>
            </a:lvl3pPr>
            <a:lvl4pPr marL="1079861" indent="0">
              <a:buNone/>
              <a:defRPr sz="1260" b="1"/>
            </a:lvl4pPr>
            <a:lvl5pPr marL="1439814" indent="0">
              <a:buNone/>
              <a:defRPr sz="1260" b="1"/>
            </a:lvl5pPr>
            <a:lvl6pPr marL="1799768" indent="0">
              <a:buNone/>
              <a:defRPr sz="1260" b="1"/>
            </a:lvl6pPr>
            <a:lvl7pPr marL="2159721" indent="0">
              <a:buNone/>
              <a:defRPr sz="1260" b="1"/>
            </a:lvl7pPr>
            <a:lvl8pPr marL="2519675" indent="0">
              <a:buNone/>
              <a:defRPr sz="1260" b="1"/>
            </a:lvl8pPr>
            <a:lvl9pPr marL="2879628" indent="0">
              <a:buNone/>
              <a:defRPr sz="1260" b="1"/>
            </a:lvl9pPr>
          </a:lstStyle>
          <a:p>
            <a:pPr lvl="0"/>
            <a:r>
              <a:rPr lang="en-US"/>
              <a:t>Edit Master text styles</a:t>
            </a:r>
          </a:p>
        </p:txBody>
      </p:sp>
      <p:sp>
        <p:nvSpPr>
          <p:cNvPr id="4" name="Content Placeholder 3"/>
          <p:cNvSpPr>
            <a:spLocks noGrp="1"/>
          </p:cNvSpPr>
          <p:nvPr>
            <p:ph sz="half" idx="2"/>
          </p:nvPr>
        </p:nvSpPr>
        <p:spPr>
          <a:xfrm>
            <a:off x="495891" y="3618442"/>
            <a:ext cx="3045646"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644652" y="2428347"/>
            <a:ext cx="3060646" cy="1190095"/>
          </a:xfrm>
        </p:spPr>
        <p:txBody>
          <a:bodyPr anchor="b"/>
          <a:lstStyle>
            <a:lvl1pPr marL="0" indent="0">
              <a:buNone/>
              <a:defRPr sz="1890" b="1"/>
            </a:lvl1pPr>
            <a:lvl2pPr marL="359954" indent="0">
              <a:buNone/>
              <a:defRPr sz="1575" b="1"/>
            </a:lvl2pPr>
            <a:lvl3pPr marL="719907" indent="0">
              <a:buNone/>
              <a:defRPr sz="1417" b="1"/>
            </a:lvl3pPr>
            <a:lvl4pPr marL="1079861" indent="0">
              <a:buNone/>
              <a:defRPr sz="1260" b="1"/>
            </a:lvl4pPr>
            <a:lvl5pPr marL="1439814" indent="0">
              <a:buNone/>
              <a:defRPr sz="1260" b="1"/>
            </a:lvl5pPr>
            <a:lvl6pPr marL="1799768" indent="0">
              <a:buNone/>
              <a:defRPr sz="1260" b="1"/>
            </a:lvl6pPr>
            <a:lvl7pPr marL="2159721" indent="0">
              <a:buNone/>
              <a:defRPr sz="1260" b="1"/>
            </a:lvl7pPr>
            <a:lvl8pPr marL="2519675" indent="0">
              <a:buNone/>
              <a:defRPr sz="1260" b="1"/>
            </a:lvl8pPr>
            <a:lvl9pPr marL="2879628" indent="0">
              <a:buNone/>
              <a:defRPr sz="1260" b="1"/>
            </a:lvl9pPr>
          </a:lstStyle>
          <a:p>
            <a:pPr lvl="0"/>
            <a:r>
              <a:rPr lang="en-US"/>
              <a:t>Edit Master text styles</a:t>
            </a:r>
          </a:p>
        </p:txBody>
      </p:sp>
      <p:sp>
        <p:nvSpPr>
          <p:cNvPr id="6" name="Content Placeholder 5"/>
          <p:cNvSpPr>
            <a:spLocks noGrp="1"/>
          </p:cNvSpPr>
          <p:nvPr>
            <p:ph sz="quarter" idx="4"/>
          </p:nvPr>
        </p:nvSpPr>
        <p:spPr>
          <a:xfrm>
            <a:off x="3644652" y="3618442"/>
            <a:ext cx="3060646"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ACD20CD-3CEE-4D60-B4F4-BA18BB7BDEC5}" type="datetimeFigureOut">
              <a:rPr lang="en-GB" smtClean="0"/>
              <a:t>08/10/2026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E1B96B5-E705-4BB3-9088-CF7B73822D17}" type="slidenum">
              <a:rPr lang="en-GB" smtClean="0"/>
              <a:t>‹#›</a:t>
            </a:fld>
            <a:endParaRPr lang="en-GB"/>
          </a:p>
        </p:txBody>
      </p:sp>
    </p:spTree>
    <p:extLst>
      <p:ext uri="{BB962C8B-B14F-4D97-AF65-F5344CB8AC3E}">
        <p14:creationId xmlns:p14="http://schemas.microsoft.com/office/powerpoint/2010/main" val="3518921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ACD20CD-3CEE-4D60-B4F4-BA18BB7BDEC5}" type="datetimeFigureOut">
              <a:rPr lang="en-GB" smtClean="0"/>
              <a:t>08/10/2026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E1B96B5-E705-4BB3-9088-CF7B73822D17}" type="slidenum">
              <a:rPr lang="en-GB" smtClean="0"/>
              <a:t>‹#›</a:t>
            </a:fld>
            <a:endParaRPr lang="en-GB"/>
          </a:p>
        </p:txBody>
      </p:sp>
    </p:spTree>
    <p:extLst>
      <p:ext uri="{BB962C8B-B14F-4D97-AF65-F5344CB8AC3E}">
        <p14:creationId xmlns:p14="http://schemas.microsoft.com/office/powerpoint/2010/main" val="15108218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CD20CD-3CEE-4D60-B4F4-BA18BB7BDEC5}" type="datetimeFigureOut">
              <a:rPr lang="en-GB" smtClean="0"/>
              <a:t>08/10/2026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E1B96B5-E705-4BB3-9088-CF7B73822D17}" type="slidenum">
              <a:rPr lang="en-GB" smtClean="0"/>
              <a:t>‹#›</a:t>
            </a:fld>
            <a:endParaRPr lang="en-GB"/>
          </a:p>
        </p:txBody>
      </p:sp>
    </p:spTree>
    <p:extLst>
      <p:ext uri="{BB962C8B-B14F-4D97-AF65-F5344CB8AC3E}">
        <p14:creationId xmlns:p14="http://schemas.microsoft.com/office/powerpoint/2010/main" val="1037225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890" y="660400"/>
            <a:ext cx="2321966" cy="2311400"/>
          </a:xfrm>
        </p:spPr>
        <p:txBody>
          <a:bodyPr anchor="b"/>
          <a:lstStyle>
            <a:lvl1pPr>
              <a:defRPr sz="2519"/>
            </a:lvl1pPr>
          </a:lstStyle>
          <a:p>
            <a:r>
              <a:rPr lang="en-US"/>
              <a:t>Click to edit Master title style</a:t>
            </a:r>
          </a:p>
        </p:txBody>
      </p:sp>
      <p:sp>
        <p:nvSpPr>
          <p:cNvPr id="3" name="Content Placeholder 2"/>
          <p:cNvSpPr>
            <a:spLocks noGrp="1"/>
          </p:cNvSpPr>
          <p:nvPr>
            <p:ph idx="1"/>
          </p:nvPr>
        </p:nvSpPr>
        <p:spPr>
          <a:xfrm>
            <a:off x="3060646" y="1426283"/>
            <a:ext cx="3644652" cy="7039681"/>
          </a:xfrm>
        </p:spPr>
        <p:txBody>
          <a:bodyPr/>
          <a:lstStyle>
            <a:lvl1pPr>
              <a:defRPr sz="2519"/>
            </a:lvl1pPr>
            <a:lvl2pPr>
              <a:defRPr sz="2204"/>
            </a:lvl2pPr>
            <a:lvl3pPr>
              <a:defRPr sz="1890"/>
            </a:lvl3pPr>
            <a:lvl4pPr>
              <a:defRPr sz="1575"/>
            </a:lvl4pPr>
            <a:lvl5pPr>
              <a:defRPr sz="1575"/>
            </a:lvl5pPr>
            <a:lvl6pPr>
              <a:defRPr sz="1575"/>
            </a:lvl6pPr>
            <a:lvl7pPr>
              <a:defRPr sz="1575"/>
            </a:lvl7pPr>
            <a:lvl8pPr>
              <a:defRPr sz="1575"/>
            </a:lvl8pPr>
            <a:lvl9pPr>
              <a:defRPr sz="157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95890" y="2971800"/>
            <a:ext cx="2321966" cy="5505627"/>
          </a:xfrm>
        </p:spPr>
        <p:txBody>
          <a:bodyPr/>
          <a:lstStyle>
            <a:lvl1pPr marL="0" indent="0">
              <a:buNone/>
              <a:defRPr sz="1260"/>
            </a:lvl1pPr>
            <a:lvl2pPr marL="359954" indent="0">
              <a:buNone/>
              <a:defRPr sz="1102"/>
            </a:lvl2pPr>
            <a:lvl3pPr marL="719907" indent="0">
              <a:buNone/>
              <a:defRPr sz="945"/>
            </a:lvl3pPr>
            <a:lvl4pPr marL="1079861" indent="0">
              <a:buNone/>
              <a:defRPr sz="787"/>
            </a:lvl4pPr>
            <a:lvl5pPr marL="1439814" indent="0">
              <a:buNone/>
              <a:defRPr sz="787"/>
            </a:lvl5pPr>
            <a:lvl6pPr marL="1799768" indent="0">
              <a:buNone/>
              <a:defRPr sz="787"/>
            </a:lvl6pPr>
            <a:lvl7pPr marL="2159721" indent="0">
              <a:buNone/>
              <a:defRPr sz="787"/>
            </a:lvl7pPr>
            <a:lvl8pPr marL="2519675" indent="0">
              <a:buNone/>
              <a:defRPr sz="787"/>
            </a:lvl8pPr>
            <a:lvl9pPr marL="2879628" indent="0">
              <a:buNone/>
              <a:defRPr sz="787"/>
            </a:lvl9pPr>
          </a:lstStyle>
          <a:p>
            <a:pPr lvl="0"/>
            <a:r>
              <a:rPr lang="en-US"/>
              <a:t>Edit Master text styles</a:t>
            </a:r>
          </a:p>
        </p:txBody>
      </p:sp>
      <p:sp>
        <p:nvSpPr>
          <p:cNvPr id="5" name="Date Placeholder 4"/>
          <p:cNvSpPr>
            <a:spLocks noGrp="1"/>
          </p:cNvSpPr>
          <p:nvPr>
            <p:ph type="dt" sz="half" idx="10"/>
          </p:nvPr>
        </p:nvSpPr>
        <p:spPr/>
        <p:txBody>
          <a:bodyPr/>
          <a:lstStyle/>
          <a:p>
            <a:fld id="{6ACD20CD-3CEE-4D60-B4F4-BA18BB7BDEC5}" type="datetimeFigureOut">
              <a:rPr lang="en-GB" smtClean="0"/>
              <a:t>08/10/2026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E1B96B5-E705-4BB3-9088-CF7B73822D17}" type="slidenum">
              <a:rPr lang="en-GB" smtClean="0"/>
              <a:t>‹#›</a:t>
            </a:fld>
            <a:endParaRPr lang="en-GB"/>
          </a:p>
        </p:txBody>
      </p:sp>
    </p:spTree>
    <p:extLst>
      <p:ext uri="{BB962C8B-B14F-4D97-AF65-F5344CB8AC3E}">
        <p14:creationId xmlns:p14="http://schemas.microsoft.com/office/powerpoint/2010/main" val="41363517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890" y="660400"/>
            <a:ext cx="2321966" cy="2311400"/>
          </a:xfrm>
        </p:spPr>
        <p:txBody>
          <a:bodyPr anchor="b"/>
          <a:lstStyle>
            <a:lvl1pPr>
              <a:defRPr sz="2519"/>
            </a:lvl1pPr>
          </a:lstStyle>
          <a:p>
            <a:r>
              <a:rPr lang="en-US"/>
              <a:t>Click to edit Master title style</a:t>
            </a:r>
          </a:p>
        </p:txBody>
      </p:sp>
      <p:sp>
        <p:nvSpPr>
          <p:cNvPr id="3" name="Picture Placeholder 2"/>
          <p:cNvSpPr>
            <a:spLocks noGrp="1" noChangeAspect="1"/>
          </p:cNvSpPr>
          <p:nvPr>
            <p:ph type="pic" idx="1"/>
          </p:nvPr>
        </p:nvSpPr>
        <p:spPr>
          <a:xfrm>
            <a:off x="3060646" y="1426283"/>
            <a:ext cx="3644652" cy="7039681"/>
          </a:xfrm>
        </p:spPr>
        <p:txBody>
          <a:bodyPr anchor="t"/>
          <a:lstStyle>
            <a:lvl1pPr marL="0" indent="0">
              <a:buNone/>
              <a:defRPr sz="2519"/>
            </a:lvl1pPr>
            <a:lvl2pPr marL="359954" indent="0">
              <a:buNone/>
              <a:defRPr sz="2204"/>
            </a:lvl2pPr>
            <a:lvl3pPr marL="719907" indent="0">
              <a:buNone/>
              <a:defRPr sz="1890"/>
            </a:lvl3pPr>
            <a:lvl4pPr marL="1079861" indent="0">
              <a:buNone/>
              <a:defRPr sz="1575"/>
            </a:lvl4pPr>
            <a:lvl5pPr marL="1439814" indent="0">
              <a:buNone/>
              <a:defRPr sz="1575"/>
            </a:lvl5pPr>
            <a:lvl6pPr marL="1799768" indent="0">
              <a:buNone/>
              <a:defRPr sz="1575"/>
            </a:lvl6pPr>
            <a:lvl7pPr marL="2159721" indent="0">
              <a:buNone/>
              <a:defRPr sz="1575"/>
            </a:lvl7pPr>
            <a:lvl8pPr marL="2519675" indent="0">
              <a:buNone/>
              <a:defRPr sz="1575"/>
            </a:lvl8pPr>
            <a:lvl9pPr marL="2879628" indent="0">
              <a:buNone/>
              <a:defRPr sz="1575"/>
            </a:lvl9pPr>
          </a:lstStyle>
          <a:p>
            <a:r>
              <a:rPr lang="en-US"/>
              <a:t>Click icon to add picture</a:t>
            </a:r>
          </a:p>
        </p:txBody>
      </p:sp>
      <p:sp>
        <p:nvSpPr>
          <p:cNvPr id="4" name="Text Placeholder 3"/>
          <p:cNvSpPr>
            <a:spLocks noGrp="1"/>
          </p:cNvSpPr>
          <p:nvPr>
            <p:ph type="body" sz="half" idx="2"/>
          </p:nvPr>
        </p:nvSpPr>
        <p:spPr>
          <a:xfrm>
            <a:off x="495890" y="2971800"/>
            <a:ext cx="2321966" cy="5505627"/>
          </a:xfrm>
        </p:spPr>
        <p:txBody>
          <a:bodyPr/>
          <a:lstStyle>
            <a:lvl1pPr marL="0" indent="0">
              <a:buNone/>
              <a:defRPr sz="1260"/>
            </a:lvl1pPr>
            <a:lvl2pPr marL="359954" indent="0">
              <a:buNone/>
              <a:defRPr sz="1102"/>
            </a:lvl2pPr>
            <a:lvl3pPr marL="719907" indent="0">
              <a:buNone/>
              <a:defRPr sz="945"/>
            </a:lvl3pPr>
            <a:lvl4pPr marL="1079861" indent="0">
              <a:buNone/>
              <a:defRPr sz="787"/>
            </a:lvl4pPr>
            <a:lvl5pPr marL="1439814" indent="0">
              <a:buNone/>
              <a:defRPr sz="787"/>
            </a:lvl5pPr>
            <a:lvl6pPr marL="1799768" indent="0">
              <a:buNone/>
              <a:defRPr sz="787"/>
            </a:lvl6pPr>
            <a:lvl7pPr marL="2159721" indent="0">
              <a:buNone/>
              <a:defRPr sz="787"/>
            </a:lvl7pPr>
            <a:lvl8pPr marL="2519675" indent="0">
              <a:buNone/>
              <a:defRPr sz="787"/>
            </a:lvl8pPr>
            <a:lvl9pPr marL="2879628" indent="0">
              <a:buNone/>
              <a:defRPr sz="787"/>
            </a:lvl9pPr>
          </a:lstStyle>
          <a:p>
            <a:pPr lvl="0"/>
            <a:r>
              <a:rPr lang="en-US"/>
              <a:t>Edit Master text styles</a:t>
            </a:r>
          </a:p>
        </p:txBody>
      </p:sp>
      <p:sp>
        <p:nvSpPr>
          <p:cNvPr id="5" name="Date Placeholder 4"/>
          <p:cNvSpPr>
            <a:spLocks noGrp="1"/>
          </p:cNvSpPr>
          <p:nvPr>
            <p:ph type="dt" sz="half" idx="10"/>
          </p:nvPr>
        </p:nvSpPr>
        <p:spPr/>
        <p:txBody>
          <a:bodyPr/>
          <a:lstStyle/>
          <a:p>
            <a:fld id="{6ACD20CD-3CEE-4D60-B4F4-BA18BB7BDEC5}" type="datetimeFigureOut">
              <a:rPr lang="en-GB" smtClean="0"/>
              <a:t>08/10/2026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E1B96B5-E705-4BB3-9088-CF7B73822D17}" type="slidenum">
              <a:rPr lang="en-GB" smtClean="0"/>
              <a:t>‹#›</a:t>
            </a:fld>
            <a:endParaRPr lang="en-GB"/>
          </a:p>
        </p:txBody>
      </p:sp>
    </p:spTree>
    <p:extLst>
      <p:ext uri="{BB962C8B-B14F-4D97-AF65-F5344CB8AC3E}">
        <p14:creationId xmlns:p14="http://schemas.microsoft.com/office/powerpoint/2010/main" val="5725211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ACD20CD-3CEE-4D60-B4F4-BA18BB7BDEC5}"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1B96B5-E705-4BB3-9088-CF7B73822D17}" type="slidenum">
              <a:rPr lang="en-GB" smtClean="0"/>
              <a:t>‹#›</a:t>
            </a:fld>
            <a:endParaRPr lang="en-GB"/>
          </a:p>
        </p:txBody>
      </p:sp>
    </p:spTree>
    <p:extLst>
      <p:ext uri="{BB962C8B-B14F-4D97-AF65-F5344CB8AC3E}">
        <p14:creationId xmlns:p14="http://schemas.microsoft.com/office/powerpoint/2010/main" val="847452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152009" y="527403"/>
            <a:ext cx="1552352" cy="839487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94953" y="527403"/>
            <a:ext cx="456706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ACD20CD-3CEE-4D60-B4F4-BA18BB7BDEC5}"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1B96B5-E705-4BB3-9088-CF7B73822D17}" type="slidenum">
              <a:rPr lang="en-GB" smtClean="0"/>
              <a:t>‹#›</a:t>
            </a:fld>
            <a:endParaRPr lang="en-GB"/>
          </a:p>
        </p:txBody>
      </p:sp>
    </p:spTree>
    <p:extLst>
      <p:ext uri="{BB962C8B-B14F-4D97-AF65-F5344CB8AC3E}">
        <p14:creationId xmlns:p14="http://schemas.microsoft.com/office/powerpoint/2010/main" val="5737498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4953" y="527405"/>
            <a:ext cx="6209407" cy="19147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94953" y="2637014"/>
            <a:ext cx="6209407"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94953" y="9181397"/>
            <a:ext cx="1619845" cy="527403"/>
          </a:xfrm>
          <a:prstGeom prst="rect">
            <a:avLst/>
          </a:prstGeom>
        </p:spPr>
        <p:txBody>
          <a:bodyPr vert="horz" lIns="91440" tIns="45720" rIns="91440" bIns="45720" rtlCol="0" anchor="ctr"/>
          <a:lstStyle>
            <a:lvl1pPr algn="l">
              <a:defRPr sz="945">
                <a:solidFill>
                  <a:schemeClr val="tx1">
                    <a:tint val="75000"/>
                  </a:schemeClr>
                </a:solidFill>
              </a:defRPr>
            </a:lvl1pPr>
          </a:lstStyle>
          <a:p>
            <a:fld id="{6ACD20CD-3CEE-4D60-B4F4-BA18BB7BDEC5}" type="datetimeFigureOut">
              <a:rPr lang="en-GB" smtClean="0"/>
              <a:t>08/10/2026</a:t>
            </a:fld>
            <a:endParaRPr lang="en-GB"/>
          </a:p>
        </p:txBody>
      </p:sp>
      <p:sp>
        <p:nvSpPr>
          <p:cNvPr id="5" name="Footer Placeholder 4"/>
          <p:cNvSpPr>
            <a:spLocks noGrp="1"/>
          </p:cNvSpPr>
          <p:nvPr>
            <p:ph type="ftr" sz="quarter" idx="3"/>
          </p:nvPr>
        </p:nvSpPr>
        <p:spPr>
          <a:xfrm>
            <a:off x="2384773" y="9181397"/>
            <a:ext cx="2429768" cy="527403"/>
          </a:xfrm>
          <a:prstGeom prst="rect">
            <a:avLst/>
          </a:prstGeom>
        </p:spPr>
        <p:txBody>
          <a:bodyPr vert="horz" lIns="91440" tIns="45720" rIns="91440" bIns="45720" rtlCol="0" anchor="ctr"/>
          <a:lstStyle>
            <a:lvl1pPr algn="ctr">
              <a:defRPr sz="945">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5084515" y="9181397"/>
            <a:ext cx="1619845" cy="527403"/>
          </a:xfrm>
          <a:prstGeom prst="rect">
            <a:avLst/>
          </a:prstGeom>
        </p:spPr>
        <p:txBody>
          <a:bodyPr vert="horz" lIns="91440" tIns="45720" rIns="91440" bIns="45720" rtlCol="0" anchor="ctr"/>
          <a:lstStyle>
            <a:lvl1pPr algn="r">
              <a:defRPr sz="945">
                <a:solidFill>
                  <a:schemeClr val="tx1">
                    <a:tint val="75000"/>
                  </a:schemeClr>
                </a:solidFill>
              </a:defRPr>
            </a:lvl1pPr>
          </a:lstStyle>
          <a:p>
            <a:fld id="{7E1B96B5-E705-4BB3-9088-CF7B73822D17}" type="slidenum">
              <a:rPr lang="en-GB" smtClean="0"/>
              <a:t>‹#›</a:t>
            </a:fld>
            <a:endParaRPr lang="en-GB"/>
          </a:p>
        </p:txBody>
      </p:sp>
    </p:spTree>
    <p:extLst>
      <p:ext uri="{BB962C8B-B14F-4D97-AF65-F5344CB8AC3E}">
        <p14:creationId xmlns:p14="http://schemas.microsoft.com/office/powerpoint/2010/main" val="50437107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719907" rtl="0" eaLnBrk="1" latinLnBrk="0" hangingPunct="1">
        <a:lnSpc>
          <a:spcPct val="90000"/>
        </a:lnSpc>
        <a:spcBef>
          <a:spcPct val="0"/>
        </a:spcBef>
        <a:buNone/>
        <a:defRPr sz="3464" kern="1200">
          <a:solidFill>
            <a:schemeClr val="tx1"/>
          </a:solidFill>
          <a:latin typeface="+mj-lt"/>
          <a:ea typeface="+mj-ea"/>
          <a:cs typeface="+mj-cs"/>
        </a:defRPr>
      </a:lvl1pPr>
    </p:titleStyle>
    <p:bodyStyle>
      <a:lvl1pPr marL="179977" indent="-179977" algn="l" defTabSz="719907" rtl="0" eaLnBrk="1" latinLnBrk="0" hangingPunct="1">
        <a:lnSpc>
          <a:spcPct val="90000"/>
        </a:lnSpc>
        <a:spcBef>
          <a:spcPts val="787"/>
        </a:spcBef>
        <a:buFont typeface="Arial" panose="020B0604020202020204" pitchFamily="34" charset="0"/>
        <a:buChar char="•"/>
        <a:defRPr sz="2204" kern="1200">
          <a:solidFill>
            <a:schemeClr val="tx1"/>
          </a:solidFill>
          <a:latin typeface="+mn-lt"/>
          <a:ea typeface="+mn-ea"/>
          <a:cs typeface="+mn-cs"/>
        </a:defRPr>
      </a:lvl1pPr>
      <a:lvl2pPr marL="539930" indent="-179977" algn="l" defTabSz="719907" rtl="0" eaLnBrk="1" latinLnBrk="0" hangingPunct="1">
        <a:lnSpc>
          <a:spcPct val="90000"/>
        </a:lnSpc>
        <a:spcBef>
          <a:spcPts val="394"/>
        </a:spcBef>
        <a:buFont typeface="Arial" panose="020B0604020202020204" pitchFamily="34" charset="0"/>
        <a:buChar char="•"/>
        <a:defRPr sz="1890" kern="1200">
          <a:solidFill>
            <a:schemeClr val="tx1"/>
          </a:solidFill>
          <a:latin typeface="+mn-lt"/>
          <a:ea typeface="+mn-ea"/>
          <a:cs typeface="+mn-cs"/>
        </a:defRPr>
      </a:lvl2pPr>
      <a:lvl3pPr marL="899884" indent="-179977" algn="l" defTabSz="719907" rtl="0" eaLnBrk="1" latinLnBrk="0" hangingPunct="1">
        <a:lnSpc>
          <a:spcPct val="90000"/>
        </a:lnSpc>
        <a:spcBef>
          <a:spcPts val="394"/>
        </a:spcBef>
        <a:buFont typeface="Arial" panose="020B0604020202020204" pitchFamily="34" charset="0"/>
        <a:buChar char="•"/>
        <a:defRPr sz="1575" kern="1200">
          <a:solidFill>
            <a:schemeClr val="tx1"/>
          </a:solidFill>
          <a:latin typeface="+mn-lt"/>
          <a:ea typeface="+mn-ea"/>
          <a:cs typeface="+mn-cs"/>
        </a:defRPr>
      </a:lvl3pPr>
      <a:lvl4pPr marL="1259837" indent="-179977" algn="l" defTabSz="719907" rtl="0" eaLnBrk="1" latinLnBrk="0" hangingPunct="1">
        <a:lnSpc>
          <a:spcPct val="90000"/>
        </a:lnSpc>
        <a:spcBef>
          <a:spcPts val="394"/>
        </a:spcBef>
        <a:buFont typeface="Arial" panose="020B0604020202020204" pitchFamily="34" charset="0"/>
        <a:buChar char="•"/>
        <a:defRPr sz="1417" kern="1200">
          <a:solidFill>
            <a:schemeClr val="tx1"/>
          </a:solidFill>
          <a:latin typeface="+mn-lt"/>
          <a:ea typeface="+mn-ea"/>
          <a:cs typeface="+mn-cs"/>
        </a:defRPr>
      </a:lvl4pPr>
      <a:lvl5pPr marL="1619791" indent="-179977" algn="l" defTabSz="719907" rtl="0" eaLnBrk="1" latinLnBrk="0" hangingPunct="1">
        <a:lnSpc>
          <a:spcPct val="90000"/>
        </a:lnSpc>
        <a:spcBef>
          <a:spcPts val="394"/>
        </a:spcBef>
        <a:buFont typeface="Arial" panose="020B0604020202020204" pitchFamily="34" charset="0"/>
        <a:buChar char="•"/>
        <a:defRPr sz="1417" kern="1200">
          <a:solidFill>
            <a:schemeClr val="tx1"/>
          </a:solidFill>
          <a:latin typeface="+mn-lt"/>
          <a:ea typeface="+mn-ea"/>
          <a:cs typeface="+mn-cs"/>
        </a:defRPr>
      </a:lvl5pPr>
      <a:lvl6pPr marL="1979745" indent="-179977" algn="l" defTabSz="719907" rtl="0" eaLnBrk="1" latinLnBrk="0" hangingPunct="1">
        <a:lnSpc>
          <a:spcPct val="90000"/>
        </a:lnSpc>
        <a:spcBef>
          <a:spcPts val="394"/>
        </a:spcBef>
        <a:buFont typeface="Arial" panose="020B0604020202020204" pitchFamily="34" charset="0"/>
        <a:buChar char="•"/>
        <a:defRPr sz="1417" kern="1200">
          <a:solidFill>
            <a:schemeClr val="tx1"/>
          </a:solidFill>
          <a:latin typeface="+mn-lt"/>
          <a:ea typeface="+mn-ea"/>
          <a:cs typeface="+mn-cs"/>
        </a:defRPr>
      </a:lvl6pPr>
      <a:lvl7pPr marL="2339698" indent="-179977" algn="l" defTabSz="719907" rtl="0" eaLnBrk="1" latinLnBrk="0" hangingPunct="1">
        <a:lnSpc>
          <a:spcPct val="90000"/>
        </a:lnSpc>
        <a:spcBef>
          <a:spcPts val="394"/>
        </a:spcBef>
        <a:buFont typeface="Arial" panose="020B0604020202020204" pitchFamily="34" charset="0"/>
        <a:buChar char="•"/>
        <a:defRPr sz="1417" kern="1200">
          <a:solidFill>
            <a:schemeClr val="tx1"/>
          </a:solidFill>
          <a:latin typeface="+mn-lt"/>
          <a:ea typeface="+mn-ea"/>
          <a:cs typeface="+mn-cs"/>
        </a:defRPr>
      </a:lvl7pPr>
      <a:lvl8pPr marL="2699652" indent="-179977" algn="l" defTabSz="719907" rtl="0" eaLnBrk="1" latinLnBrk="0" hangingPunct="1">
        <a:lnSpc>
          <a:spcPct val="90000"/>
        </a:lnSpc>
        <a:spcBef>
          <a:spcPts val="394"/>
        </a:spcBef>
        <a:buFont typeface="Arial" panose="020B0604020202020204" pitchFamily="34" charset="0"/>
        <a:buChar char="•"/>
        <a:defRPr sz="1417" kern="1200">
          <a:solidFill>
            <a:schemeClr val="tx1"/>
          </a:solidFill>
          <a:latin typeface="+mn-lt"/>
          <a:ea typeface="+mn-ea"/>
          <a:cs typeface="+mn-cs"/>
        </a:defRPr>
      </a:lvl8pPr>
      <a:lvl9pPr marL="3059605" indent="-179977" algn="l" defTabSz="719907" rtl="0" eaLnBrk="1" latinLnBrk="0" hangingPunct="1">
        <a:lnSpc>
          <a:spcPct val="90000"/>
        </a:lnSpc>
        <a:spcBef>
          <a:spcPts val="394"/>
        </a:spcBef>
        <a:buFont typeface="Arial" panose="020B0604020202020204" pitchFamily="34" charset="0"/>
        <a:buChar char="•"/>
        <a:defRPr sz="1417" kern="1200">
          <a:solidFill>
            <a:schemeClr val="tx1"/>
          </a:solidFill>
          <a:latin typeface="+mn-lt"/>
          <a:ea typeface="+mn-ea"/>
          <a:cs typeface="+mn-cs"/>
        </a:defRPr>
      </a:lvl9pPr>
    </p:bodyStyle>
    <p:otherStyle>
      <a:defPPr>
        <a:defRPr lang="en-US"/>
      </a:defPPr>
      <a:lvl1pPr marL="0" algn="l" defTabSz="719907" rtl="0" eaLnBrk="1" latinLnBrk="0" hangingPunct="1">
        <a:defRPr sz="1417" kern="1200">
          <a:solidFill>
            <a:schemeClr val="tx1"/>
          </a:solidFill>
          <a:latin typeface="+mn-lt"/>
          <a:ea typeface="+mn-ea"/>
          <a:cs typeface="+mn-cs"/>
        </a:defRPr>
      </a:lvl1pPr>
      <a:lvl2pPr marL="359954" algn="l" defTabSz="719907" rtl="0" eaLnBrk="1" latinLnBrk="0" hangingPunct="1">
        <a:defRPr sz="1417" kern="1200">
          <a:solidFill>
            <a:schemeClr val="tx1"/>
          </a:solidFill>
          <a:latin typeface="+mn-lt"/>
          <a:ea typeface="+mn-ea"/>
          <a:cs typeface="+mn-cs"/>
        </a:defRPr>
      </a:lvl2pPr>
      <a:lvl3pPr marL="719907" algn="l" defTabSz="719907" rtl="0" eaLnBrk="1" latinLnBrk="0" hangingPunct="1">
        <a:defRPr sz="1417" kern="1200">
          <a:solidFill>
            <a:schemeClr val="tx1"/>
          </a:solidFill>
          <a:latin typeface="+mn-lt"/>
          <a:ea typeface="+mn-ea"/>
          <a:cs typeface="+mn-cs"/>
        </a:defRPr>
      </a:lvl3pPr>
      <a:lvl4pPr marL="1079861" algn="l" defTabSz="719907" rtl="0" eaLnBrk="1" latinLnBrk="0" hangingPunct="1">
        <a:defRPr sz="1417" kern="1200">
          <a:solidFill>
            <a:schemeClr val="tx1"/>
          </a:solidFill>
          <a:latin typeface="+mn-lt"/>
          <a:ea typeface="+mn-ea"/>
          <a:cs typeface="+mn-cs"/>
        </a:defRPr>
      </a:lvl4pPr>
      <a:lvl5pPr marL="1439814" algn="l" defTabSz="719907" rtl="0" eaLnBrk="1" latinLnBrk="0" hangingPunct="1">
        <a:defRPr sz="1417" kern="1200">
          <a:solidFill>
            <a:schemeClr val="tx1"/>
          </a:solidFill>
          <a:latin typeface="+mn-lt"/>
          <a:ea typeface="+mn-ea"/>
          <a:cs typeface="+mn-cs"/>
        </a:defRPr>
      </a:lvl5pPr>
      <a:lvl6pPr marL="1799768" algn="l" defTabSz="719907" rtl="0" eaLnBrk="1" latinLnBrk="0" hangingPunct="1">
        <a:defRPr sz="1417" kern="1200">
          <a:solidFill>
            <a:schemeClr val="tx1"/>
          </a:solidFill>
          <a:latin typeface="+mn-lt"/>
          <a:ea typeface="+mn-ea"/>
          <a:cs typeface="+mn-cs"/>
        </a:defRPr>
      </a:lvl6pPr>
      <a:lvl7pPr marL="2159721" algn="l" defTabSz="719907" rtl="0" eaLnBrk="1" latinLnBrk="0" hangingPunct="1">
        <a:defRPr sz="1417" kern="1200">
          <a:solidFill>
            <a:schemeClr val="tx1"/>
          </a:solidFill>
          <a:latin typeface="+mn-lt"/>
          <a:ea typeface="+mn-ea"/>
          <a:cs typeface="+mn-cs"/>
        </a:defRPr>
      </a:lvl7pPr>
      <a:lvl8pPr marL="2519675" algn="l" defTabSz="719907" rtl="0" eaLnBrk="1" latinLnBrk="0" hangingPunct="1">
        <a:defRPr sz="1417" kern="1200">
          <a:solidFill>
            <a:schemeClr val="tx1"/>
          </a:solidFill>
          <a:latin typeface="+mn-lt"/>
          <a:ea typeface="+mn-ea"/>
          <a:cs typeface="+mn-cs"/>
        </a:defRPr>
      </a:lvl8pPr>
      <a:lvl9pPr marL="2879628" algn="l" defTabSz="719907" rtl="0" eaLnBrk="1" latinLnBrk="0" hangingPunct="1">
        <a:defRPr sz="141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18" Type="http://schemas.openxmlformats.org/officeDocument/2006/relationships/image" Target="../media/image17.png"/><Relationship Id="rId26" Type="http://schemas.openxmlformats.org/officeDocument/2006/relationships/image" Target="../media/image25.png"/><Relationship Id="rId3" Type="http://schemas.openxmlformats.org/officeDocument/2006/relationships/image" Target="../media/image2.jpg"/><Relationship Id="rId21" Type="http://schemas.openxmlformats.org/officeDocument/2006/relationships/image" Target="../media/image20.jpg"/><Relationship Id="rId7" Type="http://schemas.openxmlformats.org/officeDocument/2006/relationships/image" Target="../media/image6.jpeg"/><Relationship Id="rId12" Type="http://schemas.openxmlformats.org/officeDocument/2006/relationships/image" Target="../media/image11.png"/><Relationship Id="rId17" Type="http://schemas.openxmlformats.org/officeDocument/2006/relationships/image" Target="../media/image16.png"/><Relationship Id="rId25" Type="http://schemas.openxmlformats.org/officeDocument/2006/relationships/image" Target="../media/image24.png"/><Relationship Id="rId2" Type="http://schemas.openxmlformats.org/officeDocument/2006/relationships/image" Target="../media/image1.jpg"/><Relationship Id="rId16" Type="http://schemas.openxmlformats.org/officeDocument/2006/relationships/image" Target="../media/image15.jpg"/><Relationship Id="rId20" Type="http://schemas.openxmlformats.org/officeDocument/2006/relationships/image" Target="../media/image19.png"/><Relationship Id="rId29"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24" Type="http://schemas.openxmlformats.org/officeDocument/2006/relationships/image" Target="../media/image23.jpg"/><Relationship Id="rId32" Type="http://schemas.openxmlformats.org/officeDocument/2006/relationships/image" Target="../media/image31.png"/><Relationship Id="rId5" Type="http://schemas.openxmlformats.org/officeDocument/2006/relationships/image" Target="../media/image4.jpg"/><Relationship Id="rId15" Type="http://schemas.openxmlformats.org/officeDocument/2006/relationships/image" Target="../media/image14.jpg"/><Relationship Id="rId23" Type="http://schemas.openxmlformats.org/officeDocument/2006/relationships/image" Target="../media/image22.jpg"/><Relationship Id="rId28" Type="http://schemas.openxmlformats.org/officeDocument/2006/relationships/image" Target="../media/image27.png"/><Relationship Id="rId10" Type="http://schemas.openxmlformats.org/officeDocument/2006/relationships/image" Target="../media/image9.png"/><Relationship Id="rId19" Type="http://schemas.openxmlformats.org/officeDocument/2006/relationships/image" Target="../media/image18.png"/><Relationship Id="rId31" Type="http://schemas.openxmlformats.org/officeDocument/2006/relationships/image" Target="../media/image30.png"/><Relationship Id="rId4" Type="http://schemas.openxmlformats.org/officeDocument/2006/relationships/image" Target="../media/image3.jpg"/><Relationship Id="rId9" Type="http://schemas.openxmlformats.org/officeDocument/2006/relationships/image" Target="../media/image8.jpeg"/><Relationship Id="rId14" Type="http://schemas.openxmlformats.org/officeDocument/2006/relationships/image" Target="../media/image13.png"/><Relationship Id="rId22" Type="http://schemas.openxmlformats.org/officeDocument/2006/relationships/image" Target="../media/image21.jpg"/><Relationship Id="rId27" Type="http://schemas.openxmlformats.org/officeDocument/2006/relationships/image" Target="../media/image26.jpeg"/><Relationship Id="rId30"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42" name="Picture 41">
            <a:extLst>
              <a:ext uri="{FF2B5EF4-FFF2-40B4-BE49-F238E27FC236}">
                <a16:creationId xmlns:a16="http://schemas.microsoft.com/office/drawing/2014/main" id="{2EDBBEF0-E328-453B-BEFB-023328DD26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3756" y="103130"/>
            <a:ext cx="1500127" cy="952984"/>
          </a:xfrm>
          <a:prstGeom prst="rect">
            <a:avLst/>
          </a:prstGeom>
        </p:spPr>
      </p:pic>
      <p:pic>
        <p:nvPicPr>
          <p:cNvPr id="52" name="Picture 51">
            <a:extLst>
              <a:ext uri="{FF2B5EF4-FFF2-40B4-BE49-F238E27FC236}">
                <a16:creationId xmlns:a16="http://schemas.microsoft.com/office/drawing/2014/main" id="{88900A3C-6E0D-49F3-BF07-C0AA40942E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18850" y="3409544"/>
            <a:ext cx="1463185" cy="929516"/>
          </a:xfrm>
          <a:prstGeom prst="rect">
            <a:avLst/>
          </a:prstGeom>
        </p:spPr>
      </p:pic>
      <p:pic>
        <p:nvPicPr>
          <p:cNvPr id="62" name="Picture 61">
            <a:extLst>
              <a:ext uri="{FF2B5EF4-FFF2-40B4-BE49-F238E27FC236}">
                <a16:creationId xmlns:a16="http://schemas.microsoft.com/office/drawing/2014/main" id="{88471647-E5CF-46C8-A40E-595B9CA52B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90119" y="1543412"/>
            <a:ext cx="1782755" cy="1132529"/>
          </a:xfrm>
          <a:prstGeom prst="rect">
            <a:avLst/>
          </a:prstGeom>
        </p:spPr>
      </p:pic>
      <p:pic>
        <p:nvPicPr>
          <p:cNvPr id="60" name="Picture 59">
            <a:extLst>
              <a:ext uri="{FF2B5EF4-FFF2-40B4-BE49-F238E27FC236}">
                <a16:creationId xmlns:a16="http://schemas.microsoft.com/office/drawing/2014/main" id="{4027B3FF-2E85-4450-A487-53BC8BD1D0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25071" y="2306405"/>
            <a:ext cx="1638812" cy="1041087"/>
          </a:xfrm>
          <a:prstGeom prst="rect">
            <a:avLst/>
          </a:prstGeom>
        </p:spPr>
      </p:pic>
      <p:sp>
        <p:nvSpPr>
          <p:cNvPr id="44" name="TextBox 43">
            <a:extLst>
              <a:ext uri="{FF2B5EF4-FFF2-40B4-BE49-F238E27FC236}">
                <a16:creationId xmlns:a16="http://schemas.microsoft.com/office/drawing/2014/main" id="{BD556066-82A2-4B83-80D3-F3F1861D6AE7}"/>
              </a:ext>
            </a:extLst>
          </p:cNvPr>
          <p:cNvSpPr txBox="1"/>
          <p:nvPr/>
        </p:nvSpPr>
        <p:spPr>
          <a:xfrm>
            <a:off x="3767971" y="219164"/>
            <a:ext cx="3167413" cy="1846659"/>
          </a:xfrm>
          <a:prstGeom prst="rect">
            <a:avLst/>
          </a:prstGeom>
          <a:noFill/>
        </p:spPr>
        <p:txBody>
          <a:bodyPr wrap="square" rtlCol="0">
            <a:spAutoFit/>
          </a:bodyPr>
          <a:lstStyle/>
          <a:p>
            <a:pPr algn="ctr" defTabSz="914400" eaLnBrk="0" fontAlgn="base" hangingPunct="0">
              <a:spcBef>
                <a:spcPct val="0"/>
              </a:spcBef>
              <a:spcAft>
                <a:spcPct val="0"/>
              </a:spcAft>
            </a:pPr>
            <a:r>
              <a:rPr lang="en-US" altLang="en-US" sz="1600" b="1" dirty="0">
                <a:solidFill>
                  <a:srgbClr val="000000"/>
                </a:solidFill>
                <a:latin typeface="Arial Rounded MT Bold" panose="020F0704030504030204" pitchFamily="34" charset="0"/>
              </a:rPr>
              <a:t>Welcome</a:t>
            </a:r>
          </a:p>
          <a:p>
            <a:pPr algn="ctr" defTabSz="914400" eaLnBrk="0" fontAlgn="base" hangingPunct="0">
              <a:spcBef>
                <a:spcPct val="0"/>
              </a:spcBef>
              <a:spcAft>
                <a:spcPct val="0"/>
              </a:spcAft>
            </a:pPr>
            <a:r>
              <a:rPr lang="en-US" altLang="en-US" sz="1600" b="1" dirty="0">
                <a:solidFill>
                  <a:srgbClr val="000000"/>
                </a:solidFill>
                <a:latin typeface="Arial Rounded MT Bold" panose="020F0704030504030204" pitchFamily="34" charset="0"/>
              </a:rPr>
              <a:t>to Christ Church</a:t>
            </a:r>
          </a:p>
          <a:p>
            <a:pPr algn="ctr" defTabSz="914400" eaLnBrk="0" fontAlgn="base" hangingPunct="0">
              <a:spcBef>
                <a:spcPct val="0"/>
              </a:spcBef>
              <a:spcAft>
                <a:spcPct val="0"/>
              </a:spcAft>
            </a:pPr>
            <a:r>
              <a:rPr lang="en-US" altLang="en-US" sz="1600" b="1" dirty="0">
                <a:solidFill>
                  <a:srgbClr val="000000"/>
                </a:solidFill>
                <a:latin typeface="Arial Rounded MT Bold" panose="020F0704030504030204" pitchFamily="34" charset="0"/>
              </a:rPr>
              <a:t>                                                         11</a:t>
            </a:r>
            <a:r>
              <a:rPr lang="en-US" altLang="en-US" sz="1600" b="1" baseline="30000" dirty="0">
                <a:solidFill>
                  <a:srgbClr val="000000"/>
                </a:solidFill>
                <a:latin typeface="Arial Rounded MT Bold" panose="020F0704030504030204" pitchFamily="34" charset="0"/>
              </a:rPr>
              <a:t>th</a:t>
            </a:r>
            <a:r>
              <a:rPr lang="en-US" altLang="en-US" sz="1600" b="1" dirty="0">
                <a:solidFill>
                  <a:srgbClr val="000000"/>
                </a:solidFill>
                <a:latin typeface="Arial Rounded MT Bold" panose="020F0704030504030204" pitchFamily="34" charset="0"/>
              </a:rPr>
              <a:t> October 2026</a:t>
            </a:r>
            <a:endParaRPr lang="en-GB" altLang="en-US" sz="1000" i="1" dirty="0">
              <a:latin typeface="Arial" panose="020B0604020202020204" pitchFamily="34" charset="0"/>
            </a:endParaRPr>
          </a:p>
          <a:p>
            <a:pPr algn="ctr" defTabSz="914400" eaLnBrk="0" fontAlgn="base" hangingPunct="0">
              <a:spcBef>
                <a:spcPct val="0"/>
              </a:spcBef>
              <a:spcAft>
                <a:spcPct val="0"/>
              </a:spcAft>
            </a:pPr>
            <a:endParaRPr lang="en-GB" altLang="en-US" sz="1000" i="1" dirty="0">
              <a:solidFill>
                <a:srgbClr val="000000"/>
              </a:solidFill>
              <a:latin typeface="Arial" panose="020B0604020202020204" pitchFamily="34" charset="0"/>
            </a:endParaRPr>
          </a:p>
          <a:p>
            <a:pPr algn="ctr" defTabSz="914400" eaLnBrk="0" fontAlgn="base" hangingPunct="0">
              <a:spcBef>
                <a:spcPct val="0"/>
              </a:spcBef>
              <a:spcAft>
                <a:spcPct val="0"/>
              </a:spcAft>
            </a:pPr>
            <a:r>
              <a:rPr lang="en-GB" altLang="en-US" sz="1000" i="1" dirty="0">
                <a:solidFill>
                  <a:srgbClr val="000000"/>
                </a:solidFill>
                <a:latin typeface="Arial" panose="020B0604020202020204" pitchFamily="34" charset="0"/>
              </a:rPr>
              <a:t>The Nineteenth Sunday after Trinity</a:t>
            </a:r>
          </a:p>
          <a:p>
            <a:pPr algn="ctr" defTabSz="914400" eaLnBrk="0" fontAlgn="base" hangingPunct="0">
              <a:spcBef>
                <a:spcPct val="0"/>
              </a:spcBef>
              <a:spcAft>
                <a:spcPct val="0"/>
              </a:spcAft>
            </a:pPr>
            <a:endParaRPr lang="en-GB" altLang="en-US" sz="1000" dirty="0">
              <a:latin typeface="Arial" panose="020B0604020202020204" pitchFamily="34" charset="0"/>
            </a:endParaRPr>
          </a:p>
          <a:p>
            <a:pPr algn="ctr" defTabSz="914400" eaLnBrk="0" fontAlgn="base" hangingPunct="0">
              <a:spcBef>
                <a:spcPct val="0"/>
              </a:spcBef>
              <a:spcAft>
                <a:spcPct val="0"/>
              </a:spcAft>
            </a:pPr>
            <a:r>
              <a:rPr lang="en-GB" altLang="en-US" sz="1000" dirty="0">
                <a:latin typeface="Arial" panose="020B0604020202020204" pitchFamily="34" charset="0"/>
              </a:rPr>
              <a:t>9.45am Harvest Morning Worship</a:t>
            </a:r>
          </a:p>
          <a:p>
            <a:pPr algn="ctr" defTabSz="914400" eaLnBrk="0" fontAlgn="base" hangingPunct="0">
              <a:spcBef>
                <a:spcPct val="0"/>
              </a:spcBef>
              <a:spcAft>
                <a:spcPct val="0"/>
              </a:spcAft>
            </a:pPr>
            <a:endParaRPr lang="en-GB" altLang="en-US" sz="1000" dirty="0">
              <a:latin typeface="Arial" panose="020B0604020202020204" pitchFamily="34" charset="0"/>
            </a:endParaRPr>
          </a:p>
        </p:txBody>
      </p:sp>
      <p:sp>
        <p:nvSpPr>
          <p:cNvPr id="8" name="Text Box 6">
            <a:extLst>
              <a:ext uri="{FF2B5EF4-FFF2-40B4-BE49-F238E27FC236}">
                <a16:creationId xmlns:a16="http://schemas.microsoft.com/office/drawing/2014/main" id="{8F7DE60E-0F74-4223-B7C4-63AB606E1765}"/>
              </a:ext>
            </a:extLst>
          </p:cNvPr>
          <p:cNvSpPr txBox="1">
            <a:spLocks noChangeArrowheads="1"/>
          </p:cNvSpPr>
          <p:nvPr/>
        </p:nvSpPr>
        <p:spPr bwMode="auto">
          <a:xfrm>
            <a:off x="3815660" y="3163464"/>
            <a:ext cx="3239796" cy="4600480"/>
          </a:xfrm>
          <a:prstGeom prst="rect">
            <a:avLst/>
          </a:prstGeom>
          <a:noFill/>
          <a:ln w="9525" algn="in">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5560" tIns="35560" rIns="35560" bIns="35560" numCol="1" anchor="t" anchorCtr="0" compatLnSpc="1">
            <a:prstTxWarp prst="textNoShape">
              <a:avLst/>
            </a:prstTxWarp>
          </a:bodyPr>
          <a:lstStyle/>
          <a:p>
            <a:pPr algn="ctr" defTabSz="914400" eaLnBrk="0" fontAlgn="base" hangingPunct="0">
              <a:spcBef>
                <a:spcPct val="0"/>
              </a:spcBef>
              <a:spcAft>
                <a:spcPct val="0"/>
              </a:spcAft>
            </a:pPr>
            <a:r>
              <a:rPr lang="en-US" altLang="en-US" sz="1600" b="1" u="sng" dirty="0">
                <a:solidFill>
                  <a:srgbClr val="000000"/>
                </a:solidFill>
                <a:latin typeface="Arial Rounded MT Bold" panose="020F0704030504030204" pitchFamily="34" charset="0"/>
              </a:rPr>
              <a:t>This Week’s Diary</a:t>
            </a:r>
          </a:p>
          <a:p>
            <a:pPr algn="ctr" defTabSz="914400" eaLnBrk="0" fontAlgn="base" hangingPunct="0">
              <a:spcBef>
                <a:spcPct val="0"/>
              </a:spcBef>
              <a:spcAft>
                <a:spcPct val="0"/>
              </a:spcAft>
            </a:pPr>
            <a:r>
              <a:rPr lang="en-US" altLang="en-US" sz="900" i="1" dirty="0">
                <a:solidFill>
                  <a:srgbClr val="000000"/>
                </a:solidFill>
                <a:latin typeface="Arial" panose="020B0604020202020204" pitchFamily="34" charset="0"/>
              </a:rPr>
              <a:t>(all at Christ Church unless stated)</a:t>
            </a:r>
            <a:endParaRPr lang="en-GB" altLang="en-US" sz="1000" dirty="0">
              <a:latin typeface="Arial" panose="020B0604020202020204" pitchFamily="34" charset="0"/>
            </a:endParaRPr>
          </a:p>
          <a:p>
            <a:pPr algn="ctr" defTabSz="914400" eaLnBrk="0" fontAlgn="base" hangingPunct="0">
              <a:spcBef>
                <a:spcPct val="0"/>
              </a:spcBef>
              <a:spcAft>
                <a:spcPct val="0"/>
              </a:spcAft>
            </a:pPr>
            <a:endParaRPr lang="en-GB" altLang="en-US" sz="1100" b="1" dirty="0">
              <a:latin typeface="Arial" panose="020B0604020202020204" pitchFamily="34" charset="0"/>
            </a:endParaRPr>
          </a:p>
          <a:p>
            <a:pPr algn="ctr" defTabSz="914400" eaLnBrk="0" fontAlgn="base" hangingPunct="0">
              <a:spcBef>
                <a:spcPct val="0"/>
              </a:spcBef>
              <a:spcAft>
                <a:spcPct val="0"/>
              </a:spcAft>
            </a:pPr>
            <a:r>
              <a:rPr lang="en-GB" altLang="en-US" sz="1100" b="1" dirty="0">
                <a:latin typeface="Arial" panose="020B0604020202020204" pitchFamily="34" charset="0"/>
              </a:rPr>
              <a:t>Tuesday 13</a:t>
            </a:r>
            <a:r>
              <a:rPr lang="en-GB" altLang="en-US" sz="1100" b="1" baseline="30000" dirty="0">
                <a:latin typeface="Arial" panose="020B0604020202020204" pitchFamily="34" charset="0"/>
              </a:rPr>
              <a:t>th</a:t>
            </a:r>
            <a:r>
              <a:rPr lang="en-GB" altLang="en-US" sz="1100" b="1" dirty="0">
                <a:latin typeface="Arial" panose="020B0604020202020204" pitchFamily="34" charset="0"/>
              </a:rPr>
              <a:t> October</a:t>
            </a:r>
          </a:p>
          <a:p>
            <a:pPr algn="ctr" defTabSz="914400" eaLnBrk="0" fontAlgn="base" hangingPunct="0">
              <a:spcBef>
                <a:spcPct val="0"/>
              </a:spcBef>
              <a:spcAft>
                <a:spcPct val="0"/>
              </a:spcAft>
            </a:pPr>
            <a:r>
              <a:rPr lang="en-GB" altLang="en-US" sz="1100" dirty="0">
                <a:latin typeface="Arial" panose="020B0604020202020204" pitchFamily="34" charset="0"/>
              </a:rPr>
              <a:t>10.00am Holy Communion followed by refreshments and prayer</a:t>
            </a:r>
          </a:p>
          <a:p>
            <a:pPr algn="ctr" defTabSz="914400" eaLnBrk="0" fontAlgn="base" hangingPunct="0">
              <a:spcBef>
                <a:spcPct val="0"/>
              </a:spcBef>
              <a:spcAft>
                <a:spcPct val="0"/>
              </a:spcAft>
            </a:pPr>
            <a:r>
              <a:rPr lang="en-GB" altLang="en-US" sz="1100" dirty="0">
                <a:latin typeface="Arial" panose="020B0604020202020204" pitchFamily="34" charset="0"/>
              </a:rPr>
              <a:t>4.00pm Social committee meeting </a:t>
            </a:r>
            <a:r>
              <a:rPr lang="en-GB" altLang="en-US" sz="1100" b="1" dirty="0">
                <a:latin typeface="Arial" panose="020B0604020202020204" pitchFamily="34" charset="0"/>
              </a:rPr>
              <a:t>All Saints Wath</a:t>
            </a:r>
          </a:p>
          <a:p>
            <a:pPr algn="ctr" defTabSz="914400" eaLnBrk="0" fontAlgn="base" hangingPunct="0">
              <a:spcBef>
                <a:spcPct val="0"/>
              </a:spcBef>
              <a:spcAft>
                <a:spcPct val="0"/>
              </a:spcAft>
            </a:pPr>
            <a:endParaRPr lang="en-GB" altLang="en-US" sz="1100" dirty="0">
              <a:latin typeface="Arial" panose="020B0604020202020204" pitchFamily="34" charset="0"/>
            </a:endParaRPr>
          </a:p>
          <a:p>
            <a:pPr algn="ctr" defTabSz="914400" eaLnBrk="0" fontAlgn="base" hangingPunct="0">
              <a:spcBef>
                <a:spcPct val="0"/>
              </a:spcBef>
              <a:spcAft>
                <a:spcPct val="0"/>
              </a:spcAft>
            </a:pPr>
            <a:r>
              <a:rPr lang="en-GB" altLang="en-US" sz="1100" b="1" dirty="0">
                <a:latin typeface="Arial" panose="020B0604020202020204" pitchFamily="34" charset="0"/>
              </a:rPr>
              <a:t>Wednesday 14</a:t>
            </a:r>
            <a:r>
              <a:rPr lang="en-GB" altLang="en-US" sz="1100" b="1" baseline="30000" dirty="0">
                <a:latin typeface="Arial" panose="020B0604020202020204" pitchFamily="34" charset="0"/>
              </a:rPr>
              <a:t>th</a:t>
            </a:r>
            <a:r>
              <a:rPr lang="en-GB" altLang="en-US" sz="1100" b="1" dirty="0">
                <a:latin typeface="Arial" panose="020B0604020202020204" pitchFamily="34" charset="0"/>
              </a:rPr>
              <a:t> September</a:t>
            </a:r>
          </a:p>
          <a:p>
            <a:pPr algn="ctr" defTabSz="914400" eaLnBrk="0" fontAlgn="base" hangingPunct="0">
              <a:spcBef>
                <a:spcPct val="0"/>
              </a:spcBef>
              <a:spcAft>
                <a:spcPct val="0"/>
              </a:spcAft>
            </a:pPr>
            <a:r>
              <a:rPr lang="en-GB" altLang="en-US" sz="1100" dirty="0">
                <a:latin typeface="Arial" panose="020B0604020202020204" pitchFamily="34" charset="0"/>
              </a:rPr>
              <a:t>10.00am to 12.00 noon</a:t>
            </a:r>
          </a:p>
          <a:p>
            <a:pPr algn="ctr" defTabSz="914400" eaLnBrk="0" fontAlgn="base" hangingPunct="0">
              <a:spcBef>
                <a:spcPct val="0"/>
              </a:spcBef>
              <a:spcAft>
                <a:spcPct val="0"/>
              </a:spcAft>
            </a:pPr>
            <a:r>
              <a:rPr lang="en-GB" altLang="en-US" sz="1100" b="1" i="1" dirty="0">
                <a:latin typeface="Arial" panose="020B0604020202020204" pitchFamily="34" charset="0"/>
              </a:rPr>
              <a:t>CHURCH OPEN – ALL ARE WELCOME!</a:t>
            </a:r>
          </a:p>
          <a:p>
            <a:pPr algn="ctr" defTabSz="914400" eaLnBrk="0" fontAlgn="base" hangingPunct="0">
              <a:spcBef>
                <a:spcPct val="0"/>
              </a:spcBef>
              <a:spcAft>
                <a:spcPct val="0"/>
              </a:spcAft>
            </a:pPr>
            <a:endParaRPr lang="en-GB" altLang="en-US" sz="1100" dirty="0">
              <a:latin typeface="Arial" panose="020B0604020202020204" pitchFamily="34" charset="0"/>
            </a:endParaRPr>
          </a:p>
          <a:p>
            <a:pPr algn="ctr" defTabSz="914400" eaLnBrk="0" fontAlgn="base" hangingPunct="0">
              <a:spcBef>
                <a:spcPct val="0"/>
              </a:spcBef>
              <a:spcAft>
                <a:spcPct val="0"/>
              </a:spcAft>
            </a:pPr>
            <a:r>
              <a:rPr lang="en-GB" altLang="en-US" sz="1100" b="1" dirty="0">
                <a:latin typeface="Arial" panose="020B0604020202020204" pitchFamily="34" charset="0"/>
              </a:rPr>
              <a:t>Thursday 15</a:t>
            </a:r>
            <a:r>
              <a:rPr lang="en-GB" altLang="en-US" sz="1100" b="1" baseline="30000" dirty="0">
                <a:latin typeface="Arial" panose="020B0604020202020204" pitchFamily="34" charset="0"/>
              </a:rPr>
              <a:t>th</a:t>
            </a:r>
            <a:r>
              <a:rPr lang="en-GB" altLang="en-US" sz="1100" b="1" dirty="0">
                <a:latin typeface="Arial" panose="020B0604020202020204" pitchFamily="34" charset="0"/>
              </a:rPr>
              <a:t> October</a:t>
            </a:r>
          </a:p>
          <a:p>
            <a:pPr algn="ctr" defTabSz="914400" eaLnBrk="0" fontAlgn="base" hangingPunct="0">
              <a:spcBef>
                <a:spcPct val="0"/>
              </a:spcBef>
              <a:spcAft>
                <a:spcPct val="0"/>
              </a:spcAft>
            </a:pPr>
            <a:r>
              <a:rPr lang="en-GB" altLang="en-US" sz="1100" dirty="0">
                <a:latin typeface="Arial" panose="020B0604020202020204" pitchFamily="34" charset="0"/>
              </a:rPr>
              <a:t>9.30am Matins </a:t>
            </a:r>
            <a:r>
              <a:rPr lang="en-GB" altLang="en-US" sz="1100" b="1" dirty="0">
                <a:latin typeface="Arial" panose="020B0604020202020204" pitchFamily="34" charset="0"/>
              </a:rPr>
              <a:t>All Saints Wath</a:t>
            </a:r>
          </a:p>
          <a:p>
            <a:pPr algn="ctr" defTabSz="914400" eaLnBrk="0" fontAlgn="base" hangingPunct="0">
              <a:spcBef>
                <a:spcPct val="0"/>
              </a:spcBef>
              <a:spcAft>
                <a:spcPct val="0"/>
              </a:spcAft>
            </a:pPr>
            <a:r>
              <a:rPr lang="en-GB" altLang="en-US" sz="1100" dirty="0">
                <a:latin typeface="Arial" panose="020B0604020202020204" pitchFamily="34" charset="0"/>
              </a:rPr>
              <a:t>1.00pm Fellowship Group</a:t>
            </a:r>
          </a:p>
          <a:p>
            <a:pPr algn="ctr" defTabSz="914400" eaLnBrk="0" fontAlgn="base" hangingPunct="0">
              <a:spcBef>
                <a:spcPct val="0"/>
              </a:spcBef>
              <a:spcAft>
                <a:spcPct val="0"/>
              </a:spcAft>
            </a:pPr>
            <a:endParaRPr lang="en-GB" altLang="en-US" sz="1100" dirty="0">
              <a:latin typeface="Arial" panose="020B0604020202020204" pitchFamily="34" charset="0"/>
            </a:endParaRPr>
          </a:p>
          <a:p>
            <a:pPr algn="ctr" defTabSz="914400" eaLnBrk="0" fontAlgn="base" hangingPunct="0">
              <a:spcBef>
                <a:spcPct val="0"/>
              </a:spcBef>
              <a:spcAft>
                <a:spcPct val="0"/>
              </a:spcAft>
            </a:pPr>
            <a:r>
              <a:rPr lang="en-GB" altLang="en-US" sz="1100" b="1" dirty="0">
                <a:latin typeface="Arial" panose="020B0604020202020204" pitchFamily="34" charset="0"/>
              </a:rPr>
              <a:t>Sunday 18</a:t>
            </a:r>
            <a:r>
              <a:rPr lang="en-GB" altLang="en-US" sz="1100" b="1" baseline="30000" dirty="0">
                <a:latin typeface="Arial" panose="020B0604020202020204" pitchFamily="34" charset="0"/>
              </a:rPr>
              <a:t>th</a:t>
            </a:r>
            <a:r>
              <a:rPr lang="en-GB" altLang="en-US" sz="1100" b="1" dirty="0">
                <a:latin typeface="Arial" panose="020B0604020202020204" pitchFamily="34" charset="0"/>
              </a:rPr>
              <a:t> October</a:t>
            </a:r>
          </a:p>
          <a:p>
            <a:pPr algn="ctr" defTabSz="914400" eaLnBrk="0" fontAlgn="base" hangingPunct="0">
              <a:spcBef>
                <a:spcPct val="0"/>
              </a:spcBef>
              <a:spcAft>
                <a:spcPct val="0"/>
              </a:spcAft>
            </a:pPr>
            <a:r>
              <a:rPr lang="en-GB" altLang="en-US" sz="1100" dirty="0">
                <a:latin typeface="Arial" panose="020B0604020202020204" pitchFamily="34" charset="0"/>
              </a:rPr>
              <a:t>9.45am Holy Communion</a:t>
            </a:r>
            <a:endParaRPr lang="en-GB" altLang="en-US" sz="1100" b="1" dirty="0">
              <a:latin typeface="Arial" panose="020B0604020202020204" pitchFamily="34" charset="0"/>
            </a:endParaRPr>
          </a:p>
          <a:p>
            <a:pPr algn="ctr" defTabSz="914400" eaLnBrk="0" fontAlgn="base" hangingPunct="0">
              <a:spcBef>
                <a:spcPct val="0"/>
              </a:spcBef>
              <a:spcAft>
                <a:spcPct val="0"/>
              </a:spcAft>
            </a:pPr>
            <a:endParaRPr lang="en-GB" altLang="en-US" sz="1100" dirty="0">
              <a:latin typeface="Arial" panose="020B0604020202020204" pitchFamily="34" charset="0"/>
            </a:endParaRPr>
          </a:p>
          <a:p>
            <a:pPr algn="ctr" defTabSz="914400" eaLnBrk="0" fontAlgn="base" hangingPunct="0">
              <a:spcBef>
                <a:spcPct val="0"/>
              </a:spcBef>
              <a:spcAft>
                <a:spcPct val="0"/>
              </a:spcAft>
            </a:pPr>
            <a:r>
              <a:rPr lang="en-GB" altLang="en-US" sz="1100" b="1" i="1" dirty="0">
                <a:latin typeface="Arial" panose="020B0604020202020204" pitchFamily="34" charset="0"/>
              </a:rPr>
              <a:t>For more information see our website at www.wathwithbramptonparish.org.uk</a:t>
            </a:r>
          </a:p>
          <a:p>
            <a:pPr defTabSz="914400" eaLnBrk="0" fontAlgn="base" hangingPunct="0">
              <a:spcBef>
                <a:spcPct val="0"/>
              </a:spcBef>
              <a:spcAft>
                <a:spcPct val="0"/>
              </a:spcAft>
            </a:pPr>
            <a:r>
              <a:rPr lang="en-GB" altLang="en-US" sz="1100" b="1" i="1" dirty="0">
                <a:latin typeface="Arial" panose="020B0604020202020204" pitchFamily="34" charset="0"/>
              </a:rPr>
              <a:t>or visit our Facebook page –                                 Wath with Brampton Parish</a:t>
            </a:r>
          </a:p>
          <a:p>
            <a:pPr defTabSz="914400" eaLnBrk="0" fontAlgn="base" hangingPunct="0">
              <a:spcBef>
                <a:spcPct val="0"/>
              </a:spcBef>
              <a:spcAft>
                <a:spcPct val="0"/>
              </a:spcAft>
            </a:pPr>
            <a:endParaRPr lang="en-US" altLang="en-US" sz="1000" dirty="0">
              <a:latin typeface="Arial" panose="020B0604020202020204" pitchFamily="34" charset="0"/>
            </a:endParaRPr>
          </a:p>
        </p:txBody>
      </p:sp>
      <p:sp>
        <p:nvSpPr>
          <p:cNvPr id="10" name="Text Box 8">
            <a:extLst>
              <a:ext uri="{FF2B5EF4-FFF2-40B4-BE49-F238E27FC236}">
                <a16:creationId xmlns:a16="http://schemas.microsoft.com/office/drawing/2014/main" id="{CE714473-548C-49E2-8181-5EE0F6081342}"/>
              </a:ext>
            </a:extLst>
          </p:cNvPr>
          <p:cNvSpPr txBox="1">
            <a:spLocks noChangeArrowheads="1"/>
          </p:cNvSpPr>
          <p:nvPr/>
        </p:nvSpPr>
        <p:spPr bwMode="auto">
          <a:xfrm>
            <a:off x="143386" y="9273028"/>
            <a:ext cx="3381375" cy="401638"/>
          </a:xfrm>
          <a:prstGeom prst="rect">
            <a:avLst/>
          </a:prstGeom>
          <a:solidFill>
            <a:srgbClr val="FFFFFF"/>
          </a:solidFill>
          <a:ln w="57150" cmpd="thickThin"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algn="ctr" defTabSz="914400" eaLnBrk="0" fontAlgn="base" hangingPunct="0">
              <a:spcBef>
                <a:spcPct val="0"/>
              </a:spcBef>
              <a:spcAft>
                <a:spcPct val="0"/>
              </a:spcAft>
            </a:pPr>
            <a:r>
              <a:rPr lang="en-GB" altLang="en-US" sz="1600" b="1" dirty="0">
                <a:solidFill>
                  <a:srgbClr val="000000"/>
                </a:solidFill>
                <a:latin typeface="Arial" panose="020B0604020202020204" pitchFamily="34" charset="0"/>
                <a:cs typeface="Arial" panose="020B0604020202020204" pitchFamily="34" charset="0"/>
              </a:rPr>
              <a:t>Please take this sheet home</a:t>
            </a:r>
            <a:endParaRPr lang="en-US" altLang="en-US" sz="1600" b="1" dirty="0">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74610E73-EB7B-4B58-9C83-7D7C34F746A7}"/>
              </a:ext>
            </a:extLst>
          </p:cNvPr>
          <p:cNvGrpSpPr/>
          <p:nvPr/>
        </p:nvGrpSpPr>
        <p:grpSpPr>
          <a:xfrm>
            <a:off x="-7693075" y="-1504693"/>
            <a:ext cx="3373200" cy="2843812"/>
            <a:chOff x="3873176" y="632302"/>
            <a:chExt cx="3373200" cy="2941039"/>
          </a:xfrm>
        </p:grpSpPr>
        <p:sp>
          <p:nvSpPr>
            <p:cNvPr id="33" name="Text Box 35">
              <a:extLst>
                <a:ext uri="{FF2B5EF4-FFF2-40B4-BE49-F238E27FC236}">
                  <a16:creationId xmlns:a16="http://schemas.microsoft.com/office/drawing/2014/main" id="{30200CE9-BEAF-4D3B-9146-DBDE6C2C4502}"/>
                </a:ext>
              </a:extLst>
            </p:cNvPr>
            <p:cNvSpPr txBox="1">
              <a:spLocks noChangeArrowheads="1"/>
            </p:cNvSpPr>
            <p:nvPr/>
          </p:nvSpPr>
          <p:spPr bwMode="auto">
            <a:xfrm>
              <a:off x="3873176" y="632302"/>
              <a:ext cx="3373200" cy="2941039"/>
            </a:xfrm>
            <a:prstGeom prst="rect">
              <a:avLst/>
            </a:prstGeom>
            <a:solidFill>
              <a:srgbClr val="FFFFFF"/>
            </a:solidFill>
            <a:ln w="952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GB" altLang="en-US" sz="1400" b="0" i="0" u="none" strike="noStrike" cap="none" normalizeH="0" baseline="0" dirty="0">
                <a:ln>
                  <a:noFill/>
                </a:ln>
                <a:solidFill>
                  <a:srgbClr val="000000"/>
                </a:solidFill>
                <a:effectLst/>
                <a:latin typeface="Arial Rounded MT Bold" panose="020F07040305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GB" altLang="en-US" sz="1400" b="0" i="0" u="none" strike="noStrike" cap="none" normalizeH="0" baseline="0" dirty="0">
                <a:ln>
                  <a:noFill/>
                </a:ln>
                <a:solidFill>
                  <a:srgbClr val="000000"/>
                </a:solidFill>
                <a:effectLst/>
                <a:latin typeface="Arial Rounded MT Bold" panose="020F07040305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GB" altLang="en-US" sz="1400" b="0" i="0" u="none" strike="noStrike" cap="none" normalizeH="0" baseline="0" dirty="0">
                <a:ln>
                  <a:noFill/>
                </a:ln>
                <a:solidFill>
                  <a:srgbClr val="000000"/>
                </a:solidFill>
                <a:effectLst/>
                <a:latin typeface="Arial Rounded MT Bold" panose="020F07040305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GB" altLang="en-US" sz="1400" b="0" i="0" u="none" strike="noStrike" cap="none" normalizeH="0" baseline="0" dirty="0">
                <a:ln>
                  <a:noFill/>
                </a:ln>
                <a:solidFill>
                  <a:srgbClr val="000000"/>
                </a:solidFill>
                <a:effectLst/>
                <a:latin typeface="Arial Rounded MT Bold" panose="020F07040305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GB" altLang="en-US" sz="1400" dirty="0">
                <a:solidFill>
                  <a:srgbClr val="000000"/>
                </a:solidFill>
                <a:latin typeface="Arial Rounded MT Bold" panose="020F07040305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1100" b="1" dirty="0">
                  <a:solidFill>
                    <a:srgbClr val="000000"/>
                  </a:solidFill>
                  <a:latin typeface="Arial" panose="020B0604020202020204" pitchFamily="34" charset="0"/>
                </a:rPr>
                <a:t>Saturday 12</a:t>
              </a:r>
              <a:r>
                <a:rPr lang="en-GB" altLang="en-US" sz="1100" b="1" baseline="30000" dirty="0">
                  <a:solidFill>
                    <a:srgbClr val="000000"/>
                  </a:solidFill>
                  <a:latin typeface="Arial" panose="020B0604020202020204" pitchFamily="34" charset="0"/>
                </a:rPr>
                <a:t>th</a:t>
              </a:r>
              <a:r>
                <a:rPr lang="en-GB" altLang="en-US" sz="1100" b="1" dirty="0">
                  <a:solidFill>
                    <a:srgbClr val="000000"/>
                  </a:solidFill>
                  <a:latin typeface="Arial" panose="020B0604020202020204" pitchFamily="34" charset="0"/>
                </a:rPr>
                <a:t> July</a:t>
              </a:r>
              <a:endParaRPr kumimoji="0" lang="en-GB" altLang="en-US" sz="1100" b="1" i="0" u="none" strike="noStrike" cap="none" normalizeH="0" baseline="0" dirty="0">
                <a:ln>
                  <a:noFill/>
                </a:ln>
                <a:solidFill>
                  <a:srgbClr val="000000"/>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1100" b="1" dirty="0">
                  <a:solidFill>
                    <a:srgbClr val="000000"/>
                  </a:solidFill>
                  <a:latin typeface="Arial" panose="020B0604020202020204" pitchFamily="34" charset="0"/>
                </a:rPr>
                <a:t>4.00pm – 6.00pm</a:t>
              </a:r>
              <a:endParaRPr kumimoji="0" lang="en-GB" altLang="en-US" sz="1100" b="1" i="0" u="none" strike="noStrike" cap="none" normalizeH="0" baseline="0" dirty="0">
                <a:ln>
                  <a:noFill/>
                </a:ln>
                <a:solidFill>
                  <a:srgbClr val="000000"/>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1100" b="1" dirty="0">
                  <a:solidFill>
                    <a:srgbClr val="000000"/>
                  </a:solidFill>
                  <a:latin typeface="Arial" panose="020B0604020202020204" pitchFamily="34" charset="0"/>
                </a:rPr>
                <a:t>Seaside/summer theme</a:t>
              </a:r>
              <a:endParaRPr kumimoji="0" lang="en-GB" altLang="en-US" sz="1100" b="1" i="0" u="none" strike="noStrike" cap="none" normalizeH="0" baseline="0" dirty="0">
                <a:ln>
                  <a:noFill/>
                </a:ln>
                <a:solidFill>
                  <a:srgbClr val="000000"/>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GB" altLang="en-US" sz="100" b="1" i="0" u="none" strike="noStrike" cap="none" normalizeH="0" baseline="0" dirty="0">
                <a:ln>
                  <a:noFill/>
                </a:ln>
                <a:solidFill>
                  <a:srgbClr val="000000"/>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1100" b="1" dirty="0">
                  <a:solidFill>
                    <a:srgbClr val="000000"/>
                  </a:solidFill>
                  <a:latin typeface="Arial" panose="020B0604020202020204" pitchFamily="34" charset="0"/>
                </a:rPr>
                <a:t>Christ Church Community Hall</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1100" b="1" dirty="0">
                  <a:solidFill>
                    <a:srgbClr val="000000"/>
                  </a:solidFill>
                  <a:latin typeface="Arial" panose="020B0604020202020204" pitchFamily="34" charset="0"/>
                </a:rPr>
                <a:t>Christchurch Road  </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GB" altLang="en-US" sz="100" b="1" i="0" u="none" strike="noStrike" cap="none" normalizeH="0" baseline="0" dirty="0">
                <a:ln>
                  <a:noFill/>
                </a:ln>
                <a:solidFill>
                  <a:srgbClr val="000000"/>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GB" altLang="en-US" sz="1100" b="0" i="0" u="none" strike="noStrike" cap="none" normalizeH="0" baseline="0" dirty="0">
                <a:ln>
                  <a:noFill/>
                </a:ln>
                <a:solidFill>
                  <a:srgbClr val="000000"/>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dirty="0">
                  <a:ln>
                    <a:noFill/>
                  </a:ln>
                  <a:solidFill>
                    <a:srgbClr val="000000"/>
                  </a:solidFill>
                  <a:effectLst/>
                  <a:latin typeface="Arial" panose="020B0604020202020204" pitchFamily="34" charset="0"/>
                </a:rPr>
                <a:t>For more details contact:</a:t>
              </a:r>
            </a:p>
            <a:p>
              <a:pPr algn="ctr"/>
              <a:r>
                <a:rPr lang="en-GB" sz="1100" dirty="0">
                  <a:latin typeface="Arial" panose="020B0604020202020204" pitchFamily="34" charset="0"/>
                  <a:cs typeface="Arial" panose="020B0604020202020204" pitchFamily="34" charset="0"/>
                </a:rPr>
                <a:t>Tel: Rachel Parker 07988569600</a:t>
              </a:r>
            </a:p>
            <a:p>
              <a:pPr algn="ctr"/>
              <a:r>
                <a:rPr lang="en-GB" sz="1100" dirty="0">
                  <a:latin typeface="Arial" panose="020B0604020202020204" pitchFamily="34" charset="0"/>
                  <a:cs typeface="Arial" panose="020B0604020202020204" pitchFamily="34" charset="0"/>
                </a:rPr>
                <a:t>or email </a:t>
              </a:r>
              <a:r>
                <a:rPr lang="en-GB" sz="1100" u="sng" dirty="0">
                  <a:latin typeface="Arial" panose="020B0604020202020204" pitchFamily="34" charset="0"/>
                  <a:cs typeface="Arial" panose="020B0604020202020204" pitchFamily="34" charset="0"/>
                </a:rPr>
                <a:t>rachel.parker@centenaryproject.org.uk</a:t>
              </a:r>
              <a:endParaRPr lang="en-GB" sz="1100" dirty="0">
                <a:latin typeface="Arial" panose="020B0604020202020204" pitchFamily="34" charset="0"/>
                <a:cs typeface="Arial" panose="020B0604020202020204" pitchFamily="34" charset="0"/>
              </a:endParaRPr>
            </a:p>
            <a:p>
              <a:r>
                <a:rPr lang="en-GB" dirty="0"/>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060" name="Picture 36" descr="MC_promo">
              <a:extLst>
                <a:ext uri="{FF2B5EF4-FFF2-40B4-BE49-F238E27FC236}">
                  <a16:creationId xmlns:a16="http://schemas.microsoft.com/office/drawing/2014/main" id="{8CE127A1-5825-42ED-9752-AD6A7A23D74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t="3259" b="9378"/>
            <a:stretch>
              <a:fillRect/>
            </a:stretch>
          </p:blipFill>
          <p:spPr bwMode="auto">
            <a:xfrm>
              <a:off x="4450258" y="670843"/>
              <a:ext cx="2364437" cy="106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grpSp>
      <p:sp>
        <p:nvSpPr>
          <p:cNvPr id="40" name="Text Box 42">
            <a:extLst>
              <a:ext uri="{FF2B5EF4-FFF2-40B4-BE49-F238E27FC236}">
                <a16:creationId xmlns:a16="http://schemas.microsoft.com/office/drawing/2014/main" id="{41B69FC1-B31F-48AE-9C2F-7AD7D9CCECA2}"/>
              </a:ext>
            </a:extLst>
          </p:cNvPr>
          <p:cNvSpPr txBox="1">
            <a:spLocks noChangeArrowheads="1"/>
          </p:cNvSpPr>
          <p:nvPr/>
        </p:nvSpPr>
        <p:spPr bwMode="auto">
          <a:xfrm>
            <a:off x="193684" y="7374275"/>
            <a:ext cx="3270307" cy="1598716"/>
          </a:xfrm>
          <a:prstGeom prst="rect">
            <a:avLst/>
          </a:prstGeom>
          <a:solidFill>
            <a:srgbClr val="FFFFFF"/>
          </a:solidFill>
          <a:ln w="952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600" b="0" i="0" u="none" strike="noStrike" cap="none" normalizeH="0" baseline="0" dirty="0">
                <a:ln>
                  <a:noFill/>
                </a:ln>
                <a:solidFill>
                  <a:srgbClr val="000000"/>
                </a:solidFill>
                <a:effectLst/>
                <a:latin typeface="Arial Rounded MT Bold" panose="020F0704030504030204" pitchFamily="34" charset="0"/>
              </a:rPr>
              <a:t>Safeguarding</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GB" altLang="en-US" sz="400" b="0" i="0" u="none" strike="noStrike" cap="none" normalizeH="0" baseline="0" dirty="0">
              <a:ln>
                <a:noFill/>
              </a:ln>
              <a:solidFill>
                <a:srgbClr val="000000"/>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dirty="0">
                <a:ln>
                  <a:noFill/>
                </a:ln>
                <a:solidFill>
                  <a:srgbClr val="000000"/>
                </a:solidFill>
                <a:effectLst/>
                <a:latin typeface="Arial" panose="020B0604020202020204" pitchFamily="34" charset="0"/>
              </a:rPr>
              <a:t>Christ Church takes safeguarding of children and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dirty="0">
                <a:ln>
                  <a:noFill/>
                </a:ln>
                <a:solidFill>
                  <a:srgbClr val="000000"/>
                </a:solidFill>
                <a:effectLst/>
                <a:latin typeface="Arial" panose="020B0604020202020204" pitchFamily="34" charset="0"/>
              </a:rPr>
              <a:t>vulnerable adults seriously and has policies for both.</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GB" altLang="en-US" sz="400" b="0" i="0" u="none" strike="noStrike" cap="none" normalizeH="0" baseline="0" dirty="0">
              <a:ln>
                <a:noFill/>
              </a:ln>
              <a:solidFill>
                <a:srgbClr val="FFFFFF"/>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dirty="0">
                <a:ln>
                  <a:noFill/>
                </a:ln>
                <a:solidFill>
                  <a:srgbClr val="000000"/>
                </a:solidFill>
                <a:effectLst/>
                <a:latin typeface="Arial" panose="020B0604020202020204" pitchFamily="34" charset="0"/>
              </a:rPr>
              <a:t>If you have a safeguarding concern about a child or an adult you should contact </a:t>
            </a:r>
            <a:r>
              <a:rPr kumimoji="0" lang="en-GB" altLang="en-US" sz="1100" b="1" i="0" u="none" strike="noStrike" cap="none" normalizeH="0" baseline="0" dirty="0">
                <a:ln>
                  <a:noFill/>
                </a:ln>
                <a:solidFill>
                  <a:srgbClr val="000000"/>
                </a:solidFill>
                <a:effectLst/>
                <a:latin typeface="Arial" panose="020B0604020202020204" pitchFamily="34" charset="0"/>
              </a:rPr>
              <a:t>Ruth Sunderland, </a:t>
            </a:r>
            <a:r>
              <a:rPr kumimoji="0" lang="en-GB" altLang="en-US" sz="1100" b="0" i="0" u="none" strike="noStrike" cap="none" normalizeH="0" baseline="0" dirty="0">
                <a:ln>
                  <a:noFill/>
                </a:ln>
                <a:solidFill>
                  <a:srgbClr val="000000"/>
                </a:solidFill>
                <a:effectLst/>
                <a:latin typeface="Arial" panose="020B0604020202020204" pitchFamily="34" charset="0"/>
              </a:rPr>
              <a:t>the Parish Safeguarding Adviser</a:t>
            </a:r>
            <a:endParaRPr kumimoji="0" lang="en-GB" altLang="en-US" sz="400" b="0" i="0" u="none" strike="noStrike" cap="none" normalizeH="0" baseline="0" dirty="0">
              <a:ln>
                <a:noFill/>
              </a:ln>
              <a:solidFill>
                <a:srgbClr val="000000"/>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dirty="0">
                <a:ln>
                  <a:noFill/>
                </a:ln>
                <a:solidFill>
                  <a:srgbClr val="000000"/>
                </a:solidFill>
                <a:effectLst/>
                <a:latin typeface="Arial" panose="020B0604020202020204" pitchFamily="34" charset="0"/>
              </a:rPr>
              <a:t>More information is on the porch noticeboard.</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9" name="Text Box 3">
            <a:extLst>
              <a:ext uri="{FF2B5EF4-FFF2-40B4-BE49-F238E27FC236}">
                <a16:creationId xmlns:a16="http://schemas.microsoft.com/office/drawing/2014/main" id="{3BA79BC6-AF18-4A01-B056-41DB48647A59}"/>
              </a:ext>
            </a:extLst>
          </p:cNvPr>
          <p:cNvSpPr txBox="1">
            <a:spLocks noChangeArrowheads="1"/>
          </p:cNvSpPr>
          <p:nvPr/>
        </p:nvSpPr>
        <p:spPr bwMode="auto">
          <a:xfrm>
            <a:off x="-8314422" y="2194882"/>
            <a:ext cx="3373200" cy="2798824"/>
          </a:xfrm>
          <a:prstGeom prst="rect">
            <a:avLst/>
          </a:prstGeom>
          <a:solidFill>
            <a:srgbClr val="FFFFFF"/>
          </a:solidFill>
          <a:ln w="952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endParaRPr lang="en-GB" sz="1200" dirty="0"/>
          </a:p>
          <a:p>
            <a:endParaRPr lang="en-GB" sz="1200" dirty="0"/>
          </a:p>
          <a:p>
            <a:endParaRPr lang="en-GB" sz="1200" dirty="0"/>
          </a:p>
          <a:p>
            <a:pPr algn="ctr"/>
            <a:endParaRPr lang="en-GB" sz="800" b="1" i="1" dirty="0"/>
          </a:p>
          <a:p>
            <a:pPr algn="ctr"/>
            <a:endParaRPr lang="en-GB" sz="1100" b="1" u="sng" dirty="0"/>
          </a:p>
          <a:p>
            <a:pPr algn="ctr"/>
            <a:r>
              <a:rPr lang="en-GB" sz="1400" b="1" u="sng" dirty="0"/>
              <a:t>The Diocesan Vision Prayer</a:t>
            </a:r>
            <a:endParaRPr lang="en-GB" sz="1200" b="1" u="sng" dirty="0"/>
          </a:p>
          <a:p>
            <a:pPr algn="just"/>
            <a:r>
              <a:rPr lang="en-GB" sz="1100" b="1" dirty="0"/>
              <a:t>Living God,</a:t>
            </a:r>
          </a:p>
          <a:p>
            <a:pPr algn="just"/>
            <a:r>
              <a:rPr lang="en-GB" sz="1100" b="1" dirty="0"/>
              <a:t>Jesus calls his followers to seek first your Kingdom.</a:t>
            </a:r>
          </a:p>
          <a:p>
            <a:pPr algn="just"/>
            <a:r>
              <a:rPr lang="en-GB" sz="1100" b="1" dirty="0"/>
              <a:t>Renew us as we make your love known;</a:t>
            </a:r>
          </a:p>
          <a:p>
            <a:pPr algn="just"/>
            <a:r>
              <a:rPr lang="en-GB" sz="1100" b="1" dirty="0"/>
              <a:t>Release us to share freely together in mission;</a:t>
            </a:r>
          </a:p>
          <a:p>
            <a:pPr algn="just"/>
            <a:r>
              <a:rPr lang="en-GB" sz="1100" b="1" dirty="0"/>
              <a:t>And Rejuvenate us to be fruitful in your service.</a:t>
            </a:r>
          </a:p>
          <a:p>
            <a:pPr algn="just"/>
            <a:r>
              <a:rPr lang="en-GB" sz="1100" b="1" dirty="0"/>
              <a:t>Give us courage, wisdom and compassion, </a:t>
            </a:r>
          </a:p>
          <a:p>
            <a:pPr algn="just"/>
            <a:r>
              <a:rPr lang="en-GB" sz="1100" b="1" dirty="0"/>
              <a:t>that strengthened with the grace of the Holy Spirit, </a:t>
            </a:r>
          </a:p>
          <a:p>
            <a:pPr algn="just"/>
            <a:r>
              <a:rPr lang="en-GB" sz="1100" b="1" dirty="0"/>
              <a:t>we may, as the Diocese of Sheffield, both flourish</a:t>
            </a:r>
          </a:p>
          <a:p>
            <a:pPr algn="just"/>
            <a:r>
              <a:rPr lang="en-GB" sz="1100" b="1" dirty="0"/>
              <a:t>and grow through Christ Our Lord.</a:t>
            </a:r>
          </a:p>
          <a:p>
            <a:pPr algn="just"/>
            <a:r>
              <a:rPr lang="en-GB" sz="1100" b="1" dirty="0"/>
              <a:t>Amen</a:t>
            </a:r>
          </a:p>
          <a:p>
            <a:endParaRPr lang="en-GB" sz="1200" dirty="0"/>
          </a:p>
        </p:txBody>
      </p:sp>
      <p:grpSp>
        <p:nvGrpSpPr>
          <p:cNvPr id="5" name="Group 4">
            <a:extLst>
              <a:ext uri="{FF2B5EF4-FFF2-40B4-BE49-F238E27FC236}">
                <a16:creationId xmlns:a16="http://schemas.microsoft.com/office/drawing/2014/main" id="{F4987812-5751-40FE-B8CF-FD805B581CA5}"/>
              </a:ext>
            </a:extLst>
          </p:cNvPr>
          <p:cNvGrpSpPr/>
          <p:nvPr/>
        </p:nvGrpSpPr>
        <p:grpSpPr>
          <a:xfrm>
            <a:off x="-8838557" y="2290387"/>
            <a:ext cx="2747866" cy="688076"/>
            <a:chOff x="437400" y="3806611"/>
            <a:chExt cx="2747866" cy="688076"/>
          </a:xfrm>
        </p:grpSpPr>
        <p:pic>
          <p:nvPicPr>
            <p:cNvPr id="1026" name="Picture 2" descr="http://www.sheffield.anglican.org/php/thumbimage.php?img=/UserFiles/Image/Strategy/Renewed.png&amp;size=4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37400" y="3806611"/>
              <a:ext cx="609600" cy="68807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www.sheffield.anglican.org/php/thumbimage.php?img=/UserFiles/Image/Strategy/Released.png&amp;size=4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564282" y="3806611"/>
              <a:ext cx="586626" cy="68807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www.sheffield.anglican.org/php/thumbimage.php?img=/UserFiles/Image/Strategy/Rejuvenated.png&amp;size=41"/>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544856" y="3806611"/>
              <a:ext cx="640410" cy="688076"/>
            </a:xfrm>
            <a:prstGeom prst="rect">
              <a:avLst/>
            </a:prstGeom>
            <a:noFill/>
            <a:extLst>
              <a:ext uri="{909E8E84-426E-40DD-AFC4-6F175D3DCCD1}">
                <a14:hiddenFill xmlns:a14="http://schemas.microsoft.com/office/drawing/2010/main">
                  <a:solidFill>
                    <a:srgbClr val="FFFFFF"/>
                  </a:solidFill>
                </a14:hiddenFill>
              </a:ext>
            </a:extLst>
          </p:spPr>
        </p:pic>
      </p:grpSp>
      <p:sp>
        <p:nvSpPr>
          <p:cNvPr id="18" name="TextBox 17">
            <a:extLst>
              <a:ext uri="{FF2B5EF4-FFF2-40B4-BE49-F238E27FC236}">
                <a16:creationId xmlns:a16="http://schemas.microsoft.com/office/drawing/2014/main" id="{34C0EE7F-1433-4C3B-BC20-D36A3AE7FB4C}"/>
              </a:ext>
            </a:extLst>
          </p:cNvPr>
          <p:cNvSpPr txBox="1"/>
          <p:nvPr/>
        </p:nvSpPr>
        <p:spPr bwMode="auto">
          <a:xfrm>
            <a:off x="3697139" y="9092968"/>
            <a:ext cx="3381376" cy="581698"/>
          </a:xfrm>
          <a:prstGeom prst="rect">
            <a:avLst/>
          </a:prstGeom>
          <a:noFill/>
          <a:ln w="25400" algn="ctr">
            <a:solidFill>
              <a:srgbClr val="000000"/>
            </a:solidFill>
            <a:miter lim="800000"/>
            <a:headEnd/>
            <a:tailEnd/>
          </a:ln>
          <a:effectLst/>
          <a:extLst>
            <a:ext uri="{909E8E84-426E-40DD-AFC4-6F175D3DCCD1}">
              <a14:hiddenFill xmlns:a14="http://schemas.microsoft.com/office/drawing/2010/main">
                <a:solidFill>
                  <a:srgbClr val="0000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rtlCol="0" anchor="t" anchorCtr="0" compatLnSpc="1">
            <a:prstTxWarp prst="textNoShape">
              <a:avLst/>
            </a:prstTxWarp>
            <a:spAutoFit/>
          </a:bodyPr>
          <a:lstStyle/>
          <a:p>
            <a:pPr defTabSz="914400" eaLnBrk="0" fontAlgn="base" hangingPunct="0">
              <a:spcBef>
                <a:spcPct val="0"/>
              </a:spcBef>
              <a:spcAft>
                <a:spcPts val="1400"/>
              </a:spcAft>
            </a:pPr>
            <a:r>
              <a:rPr lang="en-GB" sz="1100" dirty="0">
                <a:latin typeface="Arial" panose="020B0604020202020204" pitchFamily="34" charset="0"/>
              </a:rPr>
              <a:t>If you have anything you would like to be included on the notice sheet then please email it to </a:t>
            </a:r>
            <a:r>
              <a:rPr lang="en-GB" sz="1100" b="1" dirty="0">
                <a:latin typeface="Arial" panose="020B0604020202020204" pitchFamily="34" charset="0"/>
              </a:rPr>
              <a:t>gbrsund@aol.com </a:t>
            </a:r>
            <a:r>
              <a:rPr lang="en-GB" sz="1100" dirty="0">
                <a:latin typeface="Arial" panose="020B0604020202020204" pitchFamily="34" charset="0"/>
              </a:rPr>
              <a:t>by Thursday evening if possible.</a:t>
            </a:r>
          </a:p>
        </p:txBody>
      </p:sp>
      <p:sp>
        <p:nvSpPr>
          <p:cNvPr id="19" name="Text Box 12">
            <a:extLst>
              <a:ext uri="{FF2B5EF4-FFF2-40B4-BE49-F238E27FC236}">
                <a16:creationId xmlns:a16="http://schemas.microsoft.com/office/drawing/2014/main" id="{73A4BD3F-31EF-4727-BD32-1DCFC1F6D739}"/>
              </a:ext>
            </a:extLst>
          </p:cNvPr>
          <p:cNvSpPr txBox="1">
            <a:spLocks noChangeArrowheads="1"/>
          </p:cNvSpPr>
          <p:nvPr/>
        </p:nvSpPr>
        <p:spPr bwMode="auto">
          <a:xfrm>
            <a:off x="-4734727" y="3973769"/>
            <a:ext cx="3211530" cy="1468827"/>
          </a:xfrm>
          <a:prstGeom prst="rect">
            <a:avLst/>
          </a:prstGeom>
          <a:noFill/>
          <a:ln w="9525" algn="ctr">
            <a:solidFill>
              <a:srgbClr val="000000"/>
            </a:solidFill>
            <a:miter lim="800000"/>
            <a:headEnd/>
            <a:tailEnd/>
          </a:ln>
          <a:effectLst/>
        </p:spPr>
        <p:txBody>
          <a:bodyPr vert="horz" wrap="square" lIns="36576" tIns="36576" rIns="36576" bIns="36576" numCol="1" anchor="t" anchorCtr="0" compatLnSpc="1">
            <a:prstTxWarp prst="textNoShape">
              <a:avLst/>
            </a:prstTxWarp>
          </a:bodyPr>
          <a:lstStyle/>
          <a:p>
            <a:pPr indent="720725" defTabSz="914400" eaLnBrk="0" fontAlgn="base" hangingPunct="0">
              <a:spcBef>
                <a:spcPct val="0"/>
              </a:spcBef>
              <a:spcAft>
                <a:spcPct val="0"/>
              </a:spcAft>
            </a:pPr>
            <a:r>
              <a:rPr lang="en-GB" altLang="en-US" sz="1100" dirty="0">
                <a:solidFill>
                  <a:srgbClr val="000000"/>
                </a:solidFill>
                <a:latin typeface="Arial" panose="020B0604020202020204" pitchFamily="34" charset="0"/>
              </a:rPr>
              <a:t>A special welcome today to</a:t>
            </a:r>
          </a:p>
          <a:p>
            <a:pPr algn="ctr"/>
            <a:endParaRPr lang="en-GB" sz="1100" i="1" dirty="0">
              <a:solidFill>
                <a:srgbClr val="000000"/>
              </a:solidFill>
              <a:latin typeface="Arial" panose="020B0604020202020204" pitchFamily="34" charset="0"/>
            </a:endParaRPr>
          </a:p>
          <a:p>
            <a:pPr algn="ctr"/>
            <a:r>
              <a:rPr lang="en-GB" sz="1100" dirty="0">
                <a:latin typeface="Arial" panose="020B0604020202020204" pitchFamily="34" charset="0"/>
                <a:cs typeface="Arial" panose="020B0604020202020204" pitchFamily="34" charset="0"/>
              </a:rPr>
              <a:t>Jett Samuels</a:t>
            </a:r>
          </a:p>
          <a:p>
            <a:pPr algn="ctr"/>
            <a:r>
              <a:rPr lang="en-GB" sz="1100" dirty="0">
                <a:latin typeface="Arial" panose="020B0604020202020204" pitchFamily="34" charset="0"/>
                <a:cs typeface="Arial" panose="020B0604020202020204" pitchFamily="34" charset="0"/>
              </a:rPr>
              <a:t>Lenny Luke Williams</a:t>
            </a:r>
          </a:p>
          <a:p>
            <a:pPr algn="ctr"/>
            <a:endParaRPr lang="en-GB" altLang="en-US" sz="1100" i="1" dirty="0">
              <a:solidFill>
                <a:srgbClr val="000000"/>
              </a:solidFill>
              <a:latin typeface="Arial" panose="020B0604020202020204" pitchFamily="34" charset="0"/>
            </a:endParaRPr>
          </a:p>
          <a:p>
            <a:pPr algn="ctr"/>
            <a:r>
              <a:rPr lang="en-GB" altLang="en-US" sz="1100" i="1" dirty="0">
                <a:solidFill>
                  <a:srgbClr val="000000"/>
                </a:solidFill>
                <a:latin typeface="Arial" panose="020B0604020202020204" pitchFamily="34" charset="0"/>
              </a:rPr>
              <a:t>Please remember them and their families in your prayers.</a:t>
            </a:r>
            <a:endParaRPr lang="en-GB" altLang="en-US" sz="1200" b="1" dirty="0">
              <a:solidFill>
                <a:srgbClr val="FF6600"/>
              </a:solidFill>
              <a:latin typeface="Arial" panose="020B0604020202020204" pitchFamily="34" charset="0"/>
            </a:endParaRPr>
          </a:p>
          <a:p>
            <a:pPr indent="720725" algn="ctr" defTabSz="914400" eaLnBrk="0" fontAlgn="base" hangingPunct="0">
              <a:spcBef>
                <a:spcPct val="0"/>
              </a:spcBef>
              <a:spcAft>
                <a:spcPct val="0"/>
              </a:spcAft>
            </a:pPr>
            <a:endParaRPr lang="en-GB" altLang="en-US" sz="1200" b="1" dirty="0">
              <a:solidFill>
                <a:srgbClr val="FF6600"/>
              </a:solidFill>
              <a:latin typeface="Arial" panose="020B0604020202020204" pitchFamily="34" charset="0"/>
            </a:endParaRPr>
          </a:p>
        </p:txBody>
      </p:sp>
      <p:pic>
        <p:nvPicPr>
          <p:cNvPr id="20" name="Picture 28" descr="thOEK3NZFT">
            <a:extLst>
              <a:ext uri="{FF2B5EF4-FFF2-40B4-BE49-F238E27FC236}">
                <a16:creationId xmlns:a16="http://schemas.microsoft.com/office/drawing/2014/main" id="{0BE26370-CBD9-40EC-BB0D-786F3E8ADA38}"/>
              </a:ext>
            </a:extLst>
          </p:cNvPr>
          <p:cNvPicPr>
            <a:picLocks noChangeAspect="1" noChangeArrowheads="1"/>
          </p:cNvPicPr>
          <p:nvPr/>
        </p:nvPicPr>
        <p:blipFill>
          <a:blip r:embed="rId10">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327099" y="4148402"/>
            <a:ext cx="506906" cy="584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2" name="Text Box 41">
            <a:extLst>
              <a:ext uri="{FF2B5EF4-FFF2-40B4-BE49-F238E27FC236}">
                <a16:creationId xmlns:a16="http://schemas.microsoft.com/office/drawing/2014/main" id="{F769B499-B5FA-4D1C-B350-FB46DBCF000A}"/>
              </a:ext>
            </a:extLst>
          </p:cNvPr>
          <p:cNvSpPr txBox="1">
            <a:spLocks noChangeArrowheads="1"/>
          </p:cNvSpPr>
          <p:nvPr/>
        </p:nvSpPr>
        <p:spPr bwMode="auto">
          <a:xfrm>
            <a:off x="11880415" y="5907878"/>
            <a:ext cx="3239797" cy="1142792"/>
          </a:xfrm>
          <a:prstGeom prst="rect">
            <a:avLst/>
          </a:prstGeom>
          <a:solidFill>
            <a:srgbClr val="FFFFFF"/>
          </a:solidFill>
          <a:ln w="12700" algn="in">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5560" tIns="35560" rIns="35560" bIns="3556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600" b="0" i="0" u="none" strike="noStrike" cap="none" normalizeH="0" baseline="0" dirty="0">
                <a:ln>
                  <a:noFill/>
                </a:ln>
                <a:solidFill>
                  <a:srgbClr val="0000C0"/>
                </a:solidFill>
                <a:effectLst/>
                <a:latin typeface="Arial Rounded MT Bold" panose="020F0704030504030204" pitchFamily="34" charset="0"/>
              </a:rPr>
              <a:t>Prayer for Healing</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GB" altLang="en-US" sz="100" b="1" i="0" u="none" strike="noStrike" cap="none" normalizeH="0" baseline="0" dirty="0">
              <a:ln>
                <a:noFill/>
              </a:ln>
              <a:solidFill>
                <a:srgbClr val="000000"/>
              </a:solidFill>
              <a:effectLst/>
              <a:latin typeface="Rockwell Extra Bold" panose="02060903040505020403"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dirty="0">
                <a:ln>
                  <a:noFill/>
                </a:ln>
                <a:solidFill>
                  <a:srgbClr val="000000"/>
                </a:solidFill>
                <a:effectLst/>
                <a:latin typeface="Arial" panose="020B0604020202020204" pitchFamily="34" charset="0"/>
              </a:rPr>
              <a:t>During the distribution of communion, we are offering prayer for healing. If you would like prayer for anything, please come and sit near the Book of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dirty="0">
                <a:ln>
                  <a:noFill/>
                </a:ln>
                <a:solidFill>
                  <a:srgbClr val="000000"/>
                </a:solidFill>
                <a:effectLst/>
                <a:latin typeface="Arial" panose="020B0604020202020204" pitchFamily="34" charset="0"/>
              </a:rPr>
              <a:t>Remembrance, and we will pray with you.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4" name="Picture 2">
            <a:extLst>
              <a:ext uri="{FF2B5EF4-FFF2-40B4-BE49-F238E27FC236}">
                <a16:creationId xmlns:a16="http://schemas.microsoft.com/office/drawing/2014/main" id="{9BCFEFB7-3D55-402C-9406-9463BAD44AA5}"/>
              </a:ext>
            </a:extLst>
          </p:cNvPr>
          <p:cNvPicPr preferRelativeResize="0">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280281" y="4368216"/>
            <a:ext cx="417205" cy="397459"/>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0"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027" name="Picture 3">
            <a:extLst>
              <a:ext uri="{FF2B5EF4-FFF2-40B4-BE49-F238E27FC236}">
                <a16:creationId xmlns:a16="http://schemas.microsoft.com/office/drawing/2014/main" id="{C408EC82-F77E-465A-99A6-BCAA0A97FB1C}"/>
              </a:ext>
            </a:extLst>
          </p:cNvPr>
          <p:cNvPicPr preferRelativeResize="0">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897803" y="4286133"/>
            <a:ext cx="289854" cy="492562"/>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0"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grpSp>
        <p:nvGrpSpPr>
          <p:cNvPr id="24" name="Group 23">
            <a:extLst>
              <a:ext uri="{FF2B5EF4-FFF2-40B4-BE49-F238E27FC236}">
                <a16:creationId xmlns:a16="http://schemas.microsoft.com/office/drawing/2014/main" id="{E75C5714-E56F-453A-BA15-1BC4907BCD15}"/>
              </a:ext>
            </a:extLst>
          </p:cNvPr>
          <p:cNvGrpSpPr/>
          <p:nvPr/>
        </p:nvGrpSpPr>
        <p:grpSpPr>
          <a:xfrm>
            <a:off x="13732617" y="6390286"/>
            <a:ext cx="3249853" cy="2393212"/>
            <a:chOff x="198365" y="402805"/>
            <a:chExt cx="3249853" cy="2393212"/>
          </a:xfrm>
        </p:grpSpPr>
        <p:pic>
          <p:nvPicPr>
            <p:cNvPr id="25" name="Picture 2" descr="Jigsaw puzzle set of 24 colorful pieces Royalty Free Vector">
              <a:extLst>
                <a:ext uri="{FF2B5EF4-FFF2-40B4-BE49-F238E27FC236}">
                  <a16:creationId xmlns:a16="http://schemas.microsoft.com/office/drawing/2014/main" id="{0CBBB415-6133-44D4-ACF6-A376C2B9A532}"/>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7411" t="9010" r="7159" b="37161"/>
            <a:stretch/>
          </p:blipFill>
          <p:spPr bwMode="auto">
            <a:xfrm>
              <a:off x="198365" y="402806"/>
              <a:ext cx="3240126" cy="1621103"/>
            </a:xfrm>
            <a:prstGeom prst="rect">
              <a:avLst/>
            </a:prstGeom>
            <a:noFill/>
            <a:ln w="12700">
              <a:noFill/>
            </a:ln>
            <a:extLst>
              <a:ext uri="{909E8E84-426E-40DD-AFC4-6F175D3DCCD1}">
                <a14:hiddenFill xmlns:a14="http://schemas.microsoft.com/office/drawing/2010/main">
                  <a:solidFill>
                    <a:srgbClr val="FFFFFF"/>
                  </a:solidFill>
                </a14:hiddenFill>
              </a:ext>
            </a:extLst>
          </p:spPr>
        </p:pic>
        <p:sp>
          <p:nvSpPr>
            <p:cNvPr id="26" name="Rectangle 25">
              <a:extLst>
                <a:ext uri="{FF2B5EF4-FFF2-40B4-BE49-F238E27FC236}">
                  <a16:creationId xmlns:a16="http://schemas.microsoft.com/office/drawing/2014/main" id="{843BC920-2EFA-498D-877E-49B299D028D9}"/>
                </a:ext>
              </a:extLst>
            </p:cNvPr>
            <p:cNvSpPr/>
            <p:nvPr/>
          </p:nvSpPr>
          <p:spPr>
            <a:xfrm>
              <a:off x="2190750" y="1466845"/>
              <a:ext cx="1069609" cy="3849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DFDE7CFF-4A2D-4AEE-8346-C02D62E6AEB8}"/>
                </a:ext>
              </a:extLst>
            </p:cNvPr>
            <p:cNvSpPr/>
            <p:nvPr/>
          </p:nvSpPr>
          <p:spPr>
            <a:xfrm>
              <a:off x="2290763" y="1005977"/>
              <a:ext cx="969596" cy="3849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295E2C4C-4D17-4B4D-A5E1-D6AFE82D8959}"/>
                </a:ext>
              </a:extLst>
            </p:cNvPr>
            <p:cNvSpPr/>
            <p:nvPr/>
          </p:nvSpPr>
          <p:spPr>
            <a:xfrm>
              <a:off x="2238375" y="546791"/>
              <a:ext cx="1021984" cy="3849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TextBox 28">
              <a:extLst>
                <a:ext uri="{FF2B5EF4-FFF2-40B4-BE49-F238E27FC236}">
                  <a16:creationId xmlns:a16="http://schemas.microsoft.com/office/drawing/2014/main" id="{CF243151-A2C9-4036-A972-3FD87751A1B8}"/>
                </a:ext>
              </a:extLst>
            </p:cNvPr>
            <p:cNvSpPr txBox="1"/>
            <p:nvPr/>
          </p:nvSpPr>
          <p:spPr bwMode="auto">
            <a:xfrm>
              <a:off x="828675" y="546819"/>
              <a:ext cx="2372139" cy="1304973"/>
            </a:xfrm>
            <a:prstGeom prst="rect">
              <a:avLst/>
            </a:prstGeom>
            <a:noFill/>
            <a:ln>
              <a:noFill/>
            </a:ln>
            <a:effectLst/>
          </p:spPr>
          <p:txBody>
            <a:bodyPr vert="horz" wrap="square" lIns="36576" tIns="36576" rIns="36576" bIns="36576" numCol="1" rtlCol="0" anchor="t" anchorCtr="0" compatLnSpc="1">
              <a:prstTxWarp prst="textNoShape">
                <a:avLst/>
              </a:prstTxWarp>
              <a:spAutoFit/>
            </a:bodyPr>
            <a:lstStyle/>
            <a:p>
              <a:pPr algn="r" defTabSz="914400" eaLnBrk="0" fontAlgn="base" hangingPunct="0">
                <a:spcBef>
                  <a:spcPct val="0"/>
                </a:spcBef>
                <a:spcAft>
                  <a:spcPts val="1200"/>
                </a:spcAft>
              </a:pPr>
              <a:r>
                <a:rPr lang="en-GB" sz="2000" b="1" dirty="0">
                  <a:solidFill>
                    <a:schemeClr val="tx1">
                      <a:lumMod val="65000"/>
                      <a:lumOff val="35000"/>
                    </a:schemeClr>
                  </a:solidFill>
                  <a:latin typeface="Arial" panose="020B0604020202020204" pitchFamily="34" charset="0"/>
                </a:rPr>
                <a:t>Jigsaw</a:t>
              </a:r>
            </a:p>
            <a:p>
              <a:pPr algn="r" defTabSz="914400" eaLnBrk="0" fontAlgn="base" hangingPunct="0">
                <a:spcBef>
                  <a:spcPct val="0"/>
                </a:spcBef>
                <a:spcAft>
                  <a:spcPts val="1200"/>
                </a:spcAft>
              </a:pPr>
              <a:r>
                <a:rPr lang="en-GB" sz="2000" b="1" dirty="0">
                  <a:solidFill>
                    <a:schemeClr val="tx1">
                      <a:lumMod val="65000"/>
                      <a:lumOff val="35000"/>
                    </a:schemeClr>
                  </a:solidFill>
                  <a:latin typeface="Arial" panose="020B0604020202020204" pitchFamily="34" charset="0"/>
                </a:rPr>
                <a:t>Puzzle</a:t>
              </a:r>
            </a:p>
            <a:p>
              <a:pPr algn="r" defTabSz="914400" eaLnBrk="0" fontAlgn="base" hangingPunct="0">
                <a:spcBef>
                  <a:spcPct val="0"/>
                </a:spcBef>
                <a:spcAft>
                  <a:spcPts val="1200"/>
                </a:spcAft>
              </a:pPr>
              <a:r>
                <a:rPr lang="en-GB" sz="2000" b="1" dirty="0">
                  <a:solidFill>
                    <a:schemeClr val="tx1">
                      <a:lumMod val="65000"/>
                      <a:lumOff val="35000"/>
                    </a:schemeClr>
                  </a:solidFill>
                  <a:latin typeface="Arial" panose="020B0604020202020204" pitchFamily="34" charset="0"/>
                </a:rPr>
                <a:t>Library</a:t>
              </a:r>
            </a:p>
          </p:txBody>
        </p:sp>
        <p:sp>
          <p:nvSpPr>
            <p:cNvPr id="30" name="TextBox 29">
              <a:extLst>
                <a:ext uri="{FF2B5EF4-FFF2-40B4-BE49-F238E27FC236}">
                  <a16:creationId xmlns:a16="http://schemas.microsoft.com/office/drawing/2014/main" id="{D9869F68-6749-4878-9A07-9DA18FB8F9A4}"/>
                </a:ext>
              </a:extLst>
            </p:cNvPr>
            <p:cNvSpPr txBox="1"/>
            <p:nvPr/>
          </p:nvSpPr>
          <p:spPr bwMode="auto">
            <a:xfrm>
              <a:off x="198365" y="2023910"/>
              <a:ext cx="3249853" cy="772107"/>
            </a:xfrm>
            <a:prstGeom prst="rect">
              <a:avLst/>
            </a:prstGeom>
            <a:noFill/>
            <a:ln w="12700" algn="ctr">
              <a:noFill/>
              <a:miter lim="800000"/>
              <a:headEnd/>
              <a:tailEnd/>
            </a:ln>
            <a:effectLst/>
            <a:extLst>
              <a:ext uri="{909E8E84-426E-40DD-AFC4-6F175D3DCCD1}">
                <a14:hiddenFill xmlns:a14="http://schemas.microsoft.com/office/drawing/2010/main">
                  <a:solidFill>
                    <a:srgbClr val="0000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108000" tIns="108000" rIns="108000" bIns="108000" numCol="1" rtlCol="0" anchor="t" anchorCtr="0" compatLnSpc="1">
              <a:prstTxWarp prst="textNoShape">
                <a:avLst/>
              </a:prstTxWarp>
              <a:spAutoFit/>
            </a:bodyPr>
            <a:lstStyle/>
            <a:p>
              <a:pPr defTabSz="914400" eaLnBrk="0" fontAlgn="base" hangingPunct="0">
                <a:spcBef>
                  <a:spcPct val="0"/>
                </a:spcBef>
                <a:spcAft>
                  <a:spcPts val="1400"/>
                </a:spcAft>
              </a:pPr>
              <a:r>
                <a:rPr lang="en-US" sz="1200" dirty="0">
                  <a:solidFill>
                    <a:srgbClr val="222222"/>
                  </a:solidFill>
                  <a:latin typeface="Arial" panose="020B0604020202020204" pitchFamily="34" charset="0"/>
                </a:rPr>
                <a:t>T</a:t>
              </a:r>
              <a:r>
                <a:rPr lang="en-US" sz="1200" b="0" i="0" dirty="0">
                  <a:solidFill>
                    <a:srgbClr val="222222"/>
                  </a:solidFill>
                  <a:effectLst/>
                  <a:latin typeface="Arial" panose="020B0604020202020204" pitchFamily="34" charset="0"/>
                </a:rPr>
                <a:t>hese can be borrowed/returned at Coffee Mornings (donation welcome). For more info contact Andrea Burton 07771871966</a:t>
              </a:r>
              <a:endParaRPr lang="en-GB" sz="1200" dirty="0">
                <a:latin typeface="Arial" panose="020B0604020202020204" pitchFamily="34" charset="0"/>
              </a:endParaRPr>
            </a:p>
          </p:txBody>
        </p:sp>
        <p:sp>
          <p:nvSpPr>
            <p:cNvPr id="31" name="Rectangle 30">
              <a:extLst>
                <a:ext uri="{FF2B5EF4-FFF2-40B4-BE49-F238E27FC236}">
                  <a16:creationId xmlns:a16="http://schemas.microsoft.com/office/drawing/2014/main" id="{43395174-B182-4C39-9F9B-E776A1168071}"/>
                </a:ext>
              </a:extLst>
            </p:cNvPr>
            <p:cNvSpPr/>
            <p:nvPr/>
          </p:nvSpPr>
          <p:spPr>
            <a:xfrm>
              <a:off x="198365" y="402805"/>
              <a:ext cx="3240000" cy="2393212"/>
            </a:xfrm>
            <a:prstGeom prst="rect">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9" name="Group 8">
            <a:extLst>
              <a:ext uri="{FF2B5EF4-FFF2-40B4-BE49-F238E27FC236}">
                <a16:creationId xmlns:a16="http://schemas.microsoft.com/office/drawing/2014/main" id="{030BFE1B-9116-47F6-B2FA-0D655EA09154}"/>
              </a:ext>
            </a:extLst>
          </p:cNvPr>
          <p:cNvGrpSpPr/>
          <p:nvPr/>
        </p:nvGrpSpPr>
        <p:grpSpPr>
          <a:xfrm>
            <a:off x="8198774" y="5628103"/>
            <a:ext cx="3265808" cy="1263936"/>
            <a:chOff x="3817857" y="5381048"/>
            <a:chExt cx="3265808" cy="1263936"/>
          </a:xfrm>
        </p:grpSpPr>
        <p:pic>
          <p:nvPicPr>
            <p:cNvPr id="11" name="Picture 10">
              <a:extLst>
                <a:ext uri="{FF2B5EF4-FFF2-40B4-BE49-F238E27FC236}">
                  <a16:creationId xmlns:a16="http://schemas.microsoft.com/office/drawing/2014/main" id="{75C96996-94D2-4A7D-8F90-8FD0BF856D3D}"/>
                </a:ext>
              </a:extLst>
            </p:cNvPr>
            <p:cNvPicPr>
              <a:picLocks noChangeAspect="1"/>
            </p:cNvPicPr>
            <p:nvPr/>
          </p:nvPicPr>
          <p:blipFill>
            <a:blip r:embed="rId14"/>
            <a:stretch>
              <a:fillRect/>
            </a:stretch>
          </p:blipFill>
          <p:spPr>
            <a:xfrm>
              <a:off x="3899364" y="5487860"/>
              <a:ext cx="990600" cy="1000125"/>
            </a:xfrm>
            <a:prstGeom prst="rect">
              <a:avLst/>
            </a:prstGeom>
          </p:spPr>
        </p:pic>
        <p:sp>
          <p:nvSpPr>
            <p:cNvPr id="13" name="TextBox 12">
              <a:extLst>
                <a:ext uri="{FF2B5EF4-FFF2-40B4-BE49-F238E27FC236}">
                  <a16:creationId xmlns:a16="http://schemas.microsoft.com/office/drawing/2014/main" id="{06512229-8FB3-4A64-ACE6-AB1682C7C0EB}"/>
                </a:ext>
              </a:extLst>
            </p:cNvPr>
            <p:cNvSpPr txBox="1"/>
            <p:nvPr/>
          </p:nvSpPr>
          <p:spPr bwMode="auto">
            <a:xfrm>
              <a:off x="3817857" y="5381048"/>
              <a:ext cx="3265808" cy="1263936"/>
            </a:xfrm>
            <a:prstGeom prst="rect">
              <a:avLst/>
            </a:prstGeom>
            <a:noFill/>
            <a:ln w="25400" algn="ctr">
              <a:solidFill>
                <a:srgbClr val="000000"/>
              </a:solidFill>
              <a:miter lim="800000"/>
              <a:headEnd/>
              <a:tailEnd/>
            </a:ln>
            <a:effectLst/>
            <a:extLst>
              <a:ext uri="{909E8E84-426E-40DD-AFC4-6F175D3DCCD1}">
                <a14:hiddenFill xmlns:a14="http://schemas.microsoft.com/office/drawing/2010/main">
                  <a:solidFill>
                    <a:srgbClr val="0000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rtlCol="0" anchor="t" anchorCtr="0" compatLnSpc="1">
              <a:prstTxWarp prst="textNoShape">
                <a:avLst/>
              </a:prstTxWarp>
              <a:spAutoFit/>
            </a:bodyPr>
            <a:lstStyle/>
            <a:p>
              <a:pPr defTabSz="914400" eaLnBrk="0" fontAlgn="base" hangingPunct="0">
                <a:spcBef>
                  <a:spcPct val="0"/>
                </a:spcBef>
                <a:spcAft>
                  <a:spcPts val="1400"/>
                </a:spcAft>
              </a:pPr>
              <a:r>
                <a:rPr lang="en-GB" b="1" dirty="0">
                  <a:latin typeface="Arial" panose="020B0604020202020204" pitchFamily="34" charset="0"/>
                </a:rPr>
                <a:t> Jigsaw</a:t>
              </a:r>
            </a:p>
            <a:p>
              <a:pPr defTabSz="914400" eaLnBrk="0" fontAlgn="base" hangingPunct="0">
                <a:spcBef>
                  <a:spcPct val="0"/>
                </a:spcBef>
                <a:spcAft>
                  <a:spcPts val="1400"/>
                </a:spcAft>
              </a:pPr>
              <a:r>
                <a:rPr lang="en-GB" b="1" dirty="0">
                  <a:latin typeface="Arial" panose="020B0604020202020204" pitchFamily="34" charset="0"/>
                </a:rPr>
                <a:t>  Puzzle </a:t>
              </a:r>
            </a:p>
            <a:p>
              <a:pPr defTabSz="914400" eaLnBrk="0" fontAlgn="base" hangingPunct="0">
                <a:spcBef>
                  <a:spcPct val="0"/>
                </a:spcBef>
                <a:spcAft>
                  <a:spcPts val="1400"/>
                </a:spcAft>
              </a:pPr>
              <a:r>
                <a:rPr lang="en-GB" b="1" dirty="0">
                  <a:latin typeface="Arial" panose="020B0604020202020204" pitchFamily="34" charset="0"/>
                </a:rPr>
                <a:t> Library</a:t>
              </a:r>
            </a:p>
          </p:txBody>
        </p:sp>
        <p:sp>
          <p:nvSpPr>
            <p:cNvPr id="14" name="TextBox 13">
              <a:extLst>
                <a:ext uri="{FF2B5EF4-FFF2-40B4-BE49-F238E27FC236}">
                  <a16:creationId xmlns:a16="http://schemas.microsoft.com/office/drawing/2014/main" id="{E857FEA1-0D43-40B5-BE7B-179299BA82CA}"/>
                </a:ext>
              </a:extLst>
            </p:cNvPr>
            <p:cNvSpPr txBox="1"/>
            <p:nvPr/>
          </p:nvSpPr>
          <p:spPr bwMode="auto">
            <a:xfrm>
              <a:off x="5004425" y="5487860"/>
              <a:ext cx="2019302" cy="920252"/>
            </a:xfrm>
            <a:prstGeom prst="rect">
              <a:avLst/>
            </a:prstGeom>
            <a:noFill/>
            <a:ln>
              <a:noFill/>
            </a:ln>
            <a:effectLst/>
            <a:extLst>
              <a:ext uri="{909E8E84-426E-40DD-AFC4-6F175D3DCCD1}">
                <a14:hiddenFill xmlns:a14="http://schemas.microsoft.com/office/drawing/2010/main">
                  <a:solidFill>
                    <a:srgbClr val="0000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rtlCol="0" anchor="t" anchorCtr="0" compatLnSpc="1">
              <a:prstTxWarp prst="textNoShape">
                <a:avLst/>
              </a:prstTxWarp>
              <a:spAutoFit/>
            </a:bodyPr>
            <a:lstStyle/>
            <a:p>
              <a:pPr defTabSz="914400" eaLnBrk="0" fontAlgn="base" hangingPunct="0">
                <a:spcBef>
                  <a:spcPct val="0"/>
                </a:spcBef>
                <a:spcAft>
                  <a:spcPts val="1400"/>
                </a:spcAft>
              </a:pPr>
              <a:r>
                <a:rPr lang="en-US" sz="1100" dirty="0">
                  <a:solidFill>
                    <a:srgbClr val="222222"/>
                  </a:solidFill>
                  <a:latin typeface="Arial" panose="020B0604020202020204" pitchFamily="34" charset="0"/>
                </a:rPr>
                <a:t>These can be borrowed/returned at Coffee Mornings (donation welcome). For more info contact Andrea Burton 07771871966</a:t>
              </a:r>
              <a:endParaRPr lang="en-GB" sz="1100" dirty="0">
                <a:latin typeface="Arial" panose="020B0604020202020204" pitchFamily="34" charset="0"/>
              </a:endParaRPr>
            </a:p>
          </p:txBody>
        </p:sp>
      </p:grpSp>
      <p:sp>
        <p:nvSpPr>
          <p:cNvPr id="7" name="TextBox 6">
            <a:extLst>
              <a:ext uri="{FF2B5EF4-FFF2-40B4-BE49-F238E27FC236}">
                <a16:creationId xmlns:a16="http://schemas.microsoft.com/office/drawing/2014/main" id="{6EA17E57-FCD9-4F02-97C8-65093CAFBCFA}"/>
              </a:ext>
            </a:extLst>
          </p:cNvPr>
          <p:cNvSpPr txBox="1"/>
          <p:nvPr/>
        </p:nvSpPr>
        <p:spPr bwMode="auto">
          <a:xfrm>
            <a:off x="9609552" y="2837793"/>
            <a:ext cx="3190027" cy="2797689"/>
          </a:xfrm>
          <a:prstGeom prst="rect">
            <a:avLst/>
          </a:prstGeom>
          <a:noFill/>
          <a:ln w="25400" algn="ctr">
            <a:solidFill>
              <a:srgbClr val="000000"/>
            </a:solidFill>
            <a:miter lim="800000"/>
            <a:headEnd/>
            <a:tailEnd/>
          </a:ln>
          <a:effectLst/>
          <a:extLst>
            <a:ext uri="{909E8E84-426E-40DD-AFC4-6F175D3DCCD1}">
              <a14:hiddenFill xmlns:a14="http://schemas.microsoft.com/office/drawing/2010/main">
                <a:solidFill>
                  <a:srgbClr val="0000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rtlCol="0" anchor="t" anchorCtr="0" compatLnSpc="1">
            <a:prstTxWarp prst="textNoShape">
              <a:avLst/>
            </a:prstTxWarp>
            <a:spAutoFit/>
          </a:bodyPr>
          <a:lstStyle/>
          <a:p>
            <a:pPr algn="ctr"/>
            <a:r>
              <a:rPr lang="en-GB" sz="1200" b="1" dirty="0">
                <a:latin typeface="Arial" panose="020B0604020202020204" pitchFamily="34" charset="0"/>
                <a:cs typeface="Arial" panose="020B0604020202020204" pitchFamily="34" charset="0"/>
              </a:rPr>
              <a:t>Recessional Hymn</a:t>
            </a:r>
          </a:p>
          <a:p>
            <a:endParaRPr lang="en-GB" sz="1200" dirty="0">
              <a:latin typeface="Arial" panose="020B0604020202020204" pitchFamily="34" charset="0"/>
              <a:cs typeface="Arial" panose="020B0604020202020204" pitchFamily="34" charset="0"/>
            </a:endParaRPr>
          </a:p>
          <a:p>
            <a:r>
              <a:rPr lang="en-GB" sz="1200" dirty="0" err="1">
                <a:latin typeface="Arial" panose="020B0604020202020204" pitchFamily="34" charset="0"/>
                <a:cs typeface="Arial" panose="020B0604020202020204" pitchFamily="34" charset="0"/>
              </a:rPr>
              <a:t>Jubilate</a:t>
            </a:r>
            <a:r>
              <a:rPr lang="en-GB" sz="1200" dirty="0">
                <a:latin typeface="Arial" panose="020B0604020202020204" pitchFamily="34" charset="0"/>
                <a:cs typeface="Arial" panose="020B0604020202020204" pitchFamily="34" charset="0"/>
              </a:rPr>
              <a:t>, everybody, </a:t>
            </a:r>
          </a:p>
          <a:p>
            <a:r>
              <a:rPr lang="en-GB" sz="1200" dirty="0">
                <a:latin typeface="Arial" panose="020B0604020202020204" pitchFamily="34" charset="0"/>
                <a:cs typeface="Arial" panose="020B0604020202020204" pitchFamily="34" charset="0"/>
              </a:rPr>
              <a:t>serve the Lord in all your ways, </a:t>
            </a:r>
          </a:p>
          <a:p>
            <a:r>
              <a:rPr lang="en-GB" sz="1200" dirty="0">
                <a:latin typeface="Arial" panose="020B0604020202020204" pitchFamily="34" charset="0"/>
                <a:cs typeface="Arial" panose="020B0604020202020204" pitchFamily="34" charset="0"/>
              </a:rPr>
              <a:t>and come before His presence singing, </a:t>
            </a:r>
          </a:p>
          <a:p>
            <a:r>
              <a:rPr lang="en-GB" sz="1200" dirty="0">
                <a:latin typeface="Arial" panose="020B0604020202020204" pitchFamily="34" charset="0"/>
                <a:cs typeface="Arial" panose="020B0604020202020204" pitchFamily="34" charset="0"/>
              </a:rPr>
              <a:t>enter now His courts with praise. </a:t>
            </a:r>
          </a:p>
          <a:p>
            <a:r>
              <a:rPr lang="en-GB" sz="1200" dirty="0">
                <a:latin typeface="Arial" panose="020B0604020202020204" pitchFamily="34" charset="0"/>
                <a:cs typeface="Arial" panose="020B0604020202020204" pitchFamily="34" charset="0"/>
              </a:rPr>
              <a:t>For the Lord our God is gracious, </a:t>
            </a:r>
          </a:p>
          <a:p>
            <a:r>
              <a:rPr lang="en-GB" sz="1200" dirty="0">
                <a:latin typeface="Arial" panose="020B0604020202020204" pitchFamily="34" charset="0"/>
                <a:cs typeface="Arial" panose="020B0604020202020204" pitchFamily="34" charset="0"/>
              </a:rPr>
              <a:t>and His mercy's everlasting. </a:t>
            </a:r>
          </a:p>
          <a:p>
            <a:r>
              <a:rPr lang="en-GB" sz="1200" dirty="0" err="1">
                <a:latin typeface="Arial" panose="020B0604020202020204" pitchFamily="34" charset="0"/>
                <a:cs typeface="Arial" panose="020B0604020202020204" pitchFamily="34" charset="0"/>
              </a:rPr>
              <a:t>Jubilate</a:t>
            </a:r>
            <a:r>
              <a:rPr lang="en-GB" sz="1200" dirty="0">
                <a:latin typeface="Arial" panose="020B0604020202020204" pitchFamily="34" charset="0"/>
                <a:cs typeface="Arial" panose="020B0604020202020204" pitchFamily="34" charset="0"/>
              </a:rPr>
              <a:t>, </a:t>
            </a:r>
            <a:r>
              <a:rPr lang="en-GB" sz="1200" dirty="0" err="1">
                <a:latin typeface="Arial" panose="020B0604020202020204" pitchFamily="34" charset="0"/>
                <a:cs typeface="Arial" panose="020B0604020202020204" pitchFamily="34" charset="0"/>
              </a:rPr>
              <a:t>Jubilate</a:t>
            </a:r>
            <a:r>
              <a:rPr lang="en-GB" sz="1200" dirty="0">
                <a:latin typeface="Arial" panose="020B0604020202020204" pitchFamily="34" charset="0"/>
                <a:cs typeface="Arial" panose="020B0604020202020204" pitchFamily="34" charset="0"/>
              </a:rPr>
              <a:t>, </a:t>
            </a:r>
          </a:p>
          <a:p>
            <a:r>
              <a:rPr lang="en-GB" sz="1200" dirty="0" err="1">
                <a:latin typeface="Arial" panose="020B0604020202020204" pitchFamily="34" charset="0"/>
                <a:cs typeface="Arial" panose="020B0604020202020204" pitchFamily="34" charset="0"/>
              </a:rPr>
              <a:t>Jubilate</a:t>
            </a:r>
            <a:r>
              <a:rPr lang="en-GB" sz="1200" dirty="0">
                <a:latin typeface="Arial" panose="020B0604020202020204" pitchFamily="34" charset="0"/>
                <a:cs typeface="Arial" panose="020B0604020202020204" pitchFamily="34" charset="0"/>
              </a:rPr>
              <a:t>, Deo.</a:t>
            </a:r>
          </a:p>
          <a:p>
            <a:endParaRPr lang="en-GB" sz="1200" dirty="0">
              <a:latin typeface="Arial" panose="020B0604020202020204" pitchFamily="34" charset="0"/>
              <a:cs typeface="Arial" panose="020B0604020202020204" pitchFamily="34" charset="0"/>
            </a:endParaRPr>
          </a:p>
          <a:p>
            <a:pPr algn="ctr"/>
            <a:r>
              <a:rPr lang="en-GB" sz="1100" dirty="0">
                <a:latin typeface="Arial" panose="020B0604020202020204" pitchFamily="34" charset="0"/>
                <a:cs typeface="Arial" panose="020B0604020202020204" pitchFamily="34" charset="0"/>
              </a:rPr>
              <a:t>From Psalm 100, Fred Dunn ©️ 1977, 1980 Kingsway’s Thankyou Music</a:t>
            </a:r>
          </a:p>
          <a:p>
            <a:r>
              <a:rPr lang="en-GB" altLang="en-US" sz="1100" dirty="0">
                <a:latin typeface="Arial" panose="020B0604020202020204" pitchFamily="34" charset="0"/>
                <a:cs typeface="Arial" panose="020B0604020202020204" pitchFamily="34" charset="0"/>
              </a:rPr>
              <a:t>     </a:t>
            </a:r>
            <a:r>
              <a:rPr lang="en-GB" altLang="en-US" sz="1100" dirty="0">
                <a:cs typeface="Tahoma" panose="020B0604030504040204" pitchFamily="34" charset="0"/>
              </a:rPr>
              <a:t>Printed with permission: CCLI licence no. 283699</a:t>
            </a:r>
            <a:endParaRPr lang="en-GB" sz="11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p:txBody>
      </p:sp>
      <p:pic>
        <p:nvPicPr>
          <p:cNvPr id="16" name="Picture 15">
            <a:extLst>
              <a:ext uri="{FF2B5EF4-FFF2-40B4-BE49-F238E27FC236}">
                <a16:creationId xmlns:a16="http://schemas.microsoft.com/office/drawing/2014/main" id="{4C130B4F-B842-47E0-A8B1-6EF08F8C5371}"/>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517735" y="7586892"/>
            <a:ext cx="1344041" cy="1344041"/>
          </a:xfrm>
          <a:prstGeom prst="rect">
            <a:avLst/>
          </a:prstGeom>
        </p:spPr>
      </p:pic>
      <p:sp>
        <p:nvSpPr>
          <p:cNvPr id="36" name="Rectangle 7">
            <a:extLst>
              <a:ext uri="{FF2B5EF4-FFF2-40B4-BE49-F238E27FC236}">
                <a16:creationId xmlns:a16="http://schemas.microsoft.com/office/drawing/2014/main" id="{C3FAE98E-0766-493E-9850-2385028659E0}"/>
              </a:ext>
            </a:extLst>
          </p:cNvPr>
          <p:cNvSpPr>
            <a:spLocks noChangeArrowheads="1"/>
          </p:cNvSpPr>
          <p:nvPr/>
        </p:nvSpPr>
        <p:spPr bwMode="auto">
          <a:xfrm>
            <a:off x="-5778795" y="4815491"/>
            <a:ext cx="3372617" cy="430887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Gaudete – Rejoice – Sunday</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Advent 3, half way through Advent, is often    known in the calendar of the Western Church     </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as </a:t>
            </a:r>
            <a:r>
              <a:rPr kumimoji="0" lang="en-GB" altLang="en-US"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kumimoji="0" lang="en-GB" altLang="en-US" sz="11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GAUDETE SUNDAY’</a:t>
            </a:r>
            <a:r>
              <a:rPr kumimoji="0" lang="en-GB" altLang="en-US"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or </a:t>
            </a:r>
            <a:r>
              <a:rPr kumimoji="0" lang="en-GB" altLang="en-US"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kumimoji="0" lang="en-GB" altLang="en-US" sz="11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REJOICE SUNDAY’</a:t>
            </a:r>
            <a:r>
              <a:rPr kumimoji="0" lang="en-GB" altLang="en-US"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from the Latin ‘Gaudete in Domino semper’:</a:t>
            </a:r>
            <a:r>
              <a:rPr kumimoji="0" lang="en-GB" altLang="en-US" sz="105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Rejoice in the Lord always</a:t>
            </a:r>
            <a:r>
              <a:rPr kumimoji="0" lang="en-GB" altLang="en-US"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GB" altLang="en-US" sz="1100" dirty="0">
                <a:latin typeface="Arial" panose="020B0604020202020204" pitchFamily="34" charset="0"/>
                <a:ea typeface="Times New Roman" panose="02020603050405020304" pitchFamily="18" charset="0"/>
                <a:cs typeface="Arial" panose="020B0604020202020204" pitchFamily="34" charset="0"/>
              </a:rPr>
              <a:t>                                                    </a:t>
            </a:r>
            <a:r>
              <a:rPr kumimoji="0" lang="en-GB" altLang="en-US"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(Philippians 4:4-5) </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so we light the rose candle to lighten things a little.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We’ll light the last purple candle on the last Sunday </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of Advent as the penitential season draws to a close and Christmas draws nearer and nearer when the white candle will be lit symbolising the coming of the Christ into our world.                                      </a:t>
            </a:r>
          </a:p>
          <a:p>
            <a:pPr marL="0" marR="0" lvl="0" indent="0" algn="l" defTabSz="914400" rtl="0" eaLnBrk="0" fontAlgn="base" latinLnBrk="0" hangingPunct="0">
              <a:lnSpc>
                <a:spcPct val="100000"/>
              </a:lnSpc>
              <a:spcBef>
                <a:spcPct val="0"/>
              </a:spcBef>
              <a:spcAft>
                <a:spcPct val="0"/>
              </a:spcAft>
              <a:buClrTx/>
              <a:buSzTx/>
              <a:buFontTx/>
              <a:buNone/>
              <a:tabLst/>
            </a:pPr>
            <a:endParaRPr lang="en-GB" altLang="en-US" sz="1100" dirty="0">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It’s interesting to remember that, just as during Advent we’re preparing spiritually for the full joy of Christmas, similarly during Lent, when purple appears in church again, we’re preparing spiritually for the full joy of Easter.                                           Just over mid-way through Lent (always on Lent 4) we have Mothering Sunday (also known as Laetare or Refreshment Sunday) which provides a more light-hearted, celebratory time during the more solemn time of Lent.</a:t>
            </a:r>
            <a:r>
              <a:rPr kumimoji="0" lang="en-GB" altLang="en-US" sz="8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endParaRPr kumimoji="0" lang="en-GB" altLang="en-US" sz="16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pic>
        <p:nvPicPr>
          <p:cNvPr id="15" name="Picture 14">
            <a:extLst>
              <a:ext uri="{FF2B5EF4-FFF2-40B4-BE49-F238E27FC236}">
                <a16:creationId xmlns:a16="http://schemas.microsoft.com/office/drawing/2014/main" id="{C363A172-E719-466A-A780-362A55AC7D9D}"/>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4585315" y="-1344917"/>
            <a:ext cx="1544459" cy="738384"/>
          </a:xfrm>
          <a:prstGeom prst="rect">
            <a:avLst/>
          </a:prstGeom>
        </p:spPr>
      </p:pic>
      <p:grpSp>
        <p:nvGrpSpPr>
          <p:cNvPr id="23" name="Group 22">
            <a:extLst>
              <a:ext uri="{FF2B5EF4-FFF2-40B4-BE49-F238E27FC236}">
                <a16:creationId xmlns:a16="http://schemas.microsoft.com/office/drawing/2014/main" id="{57374492-B81F-4D6A-A7C1-211AC957CA71}"/>
              </a:ext>
            </a:extLst>
          </p:cNvPr>
          <p:cNvGrpSpPr/>
          <p:nvPr/>
        </p:nvGrpSpPr>
        <p:grpSpPr>
          <a:xfrm>
            <a:off x="-5883189" y="5591385"/>
            <a:ext cx="3270307" cy="1995507"/>
            <a:chOff x="69722" y="5255108"/>
            <a:chExt cx="3532307" cy="1995507"/>
          </a:xfrm>
        </p:grpSpPr>
        <p:pic>
          <p:nvPicPr>
            <p:cNvPr id="45" name="Picture 44">
              <a:extLst>
                <a:ext uri="{FF2B5EF4-FFF2-40B4-BE49-F238E27FC236}">
                  <a16:creationId xmlns:a16="http://schemas.microsoft.com/office/drawing/2014/main" id="{5CCF8F5F-42EF-4D9A-8B62-A09DA9EB6868}"/>
                </a:ext>
              </a:extLst>
            </p:cNvPr>
            <p:cNvPicPr/>
            <p:nvPr/>
          </p:nvPicPr>
          <p:blipFill>
            <a:blip r:embed="rId17"/>
            <a:stretch>
              <a:fillRect/>
            </a:stretch>
          </p:blipFill>
          <p:spPr>
            <a:xfrm>
              <a:off x="1466576" y="5503437"/>
              <a:ext cx="809625" cy="809625"/>
            </a:xfrm>
            <a:prstGeom prst="rect">
              <a:avLst/>
            </a:prstGeom>
          </p:spPr>
        </p:pic>
        <p:sp>
          <p:nvSpPr>
            <p:cNvPr id="12" name="TextBox 11">
              <a:extLst>
                <a:ext uri="{FF2B5EF4-FFF2-40B4-BE49-F238E27FC236}">
                  <a16:creationId xmlns:a16="http://schemas.microsoft.com/office/drawing/2014/main" id="{CB13D847-D6B2-4619-BF83-342272771BC6}"/>
                </a:ext>
              </a:extLst>
            </p:cNvPr>
            <p:cNvSpPr txBox="1"/>
            <p:nvPr/>
          </p:nvSpPr>
          <p:spPr bwMode="auto">
            <a:xfrm>
              <a:off x="69722" y="5271601"/>
              <a:ext cx="3532307" cy="1979014"/>
            </a:xfrm>
            <a:prstGeom prst="rect">
              <a:avLst/>
            </a:prstGeom>
            <a:noFill/>
            <a:ln w="25400" algn="ctr">
              <a:solidFill>
                <a:srgbClr val="000000"/>
              </a:solidFill>
              <a:miter lim="800000"/>
              <a:headEnd/>
              <a:tailEnd/>
            </a:ln>
            <a:effectLst/>
            <a:extLst>
              <a:ext uri="{909E8E84-426E-40DD-AFC4-6F175D3DCCD1}">
                <a14:hiddenFill xmlns:a14="http://schemas.microsoft.com/office/drawing/2010/main">
                  <a:solidFill>
                    <a:srgbClr val="0000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rtlCol="0" anchor="t" anchorCtr="0" compatLnSpc="1">
              <a:prstTxWarp prst="textNoShape">
                <a:avLst/>
              </a:prstTxWarp>
              <a:spAutoFit/>
            </a:bodyPr>
            <a:lstStyle/>
            <a:p>
              <a:pPr defTabSz="914400" eaLnBrk="0" fontAlgn="base" hangingPunct="0">
                <a:spcBef>
                  <a:spcPct val="0"/>
                </a:spcBef>
                <a:spcAft>
                  <a:spcPts val="1400"/>
                </a:spcAft>
              </a:pPr>
              <a:endParaRPr lang="en-GB" dirty="0">
                <a:latin typeface="Arial" panose="020B0604020202020204" pitchFamily="34" charset="0"/>
              </a:endParaRPr>
            </a:p>
          </p:txBody>
        </p:sp>
        <p:sp>
          <p:nvSpPr>
            <p:cNvPr id="17" name="TextBox 16">
              <a:extLst>
                <a:ext uri="{FF2B5EF4-FFF2-40B4-BE49-F238E27FC236}">
                  <a16:creationId xmlns:a16="http://schemas.microsoft.com/office/drawing/2014/main" id="{0CAAB760-E2FB-4549-BDD5-0D730D946D64}"/>
                </a:ext>
              </a:extLst>
            </p:cNvPr>
            <p:cNvSpPr txBox="1"/>
            <p:nvPr/>
          </p:nvSpPr>
          <p:spPr bwMode="auto">
            <a:xfrm>
              <a:off x="151458" y="6422114"/>
              <a:ext cx="3390461" cy="689420"/>
            </a:xfrm>
            <a:prstGeom prst="rect">
              <a:avLst/>
            </a:prstGeom>
            <a:noFill/>
            <a:ln>
              <a:noFill/>
            </a:ln>
            <a:effectLst/>
            <a:extLst>
              <a:ext uri="{909E8E84-426E-40DD-AFC4-6F175D3DCCD1}">
                <a14:hiddenFill xmlns:a14="http://schemas.microsoft.com/office/drawing/2010/main">
                  <a:solidFill>
                    <a:srgbClr val="0000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rtlCol="0" anchor="t" anchorCtr="0" compatLnSpc="1">
              <a:prstTxWarp prst="textNoShape">
                <a:avLst/>
              </a:prstTxWarp>
              <a:spAutoFit/>
            </a:bodyPr>
            <a:lstStyle/>
            <a:p>
              <a:pPr defTabSz="914400" eaLnBrk="0" fontAlgn="base" hangingPunct="0">
                <a:spcBef>
                  <a:spcPct val="0"/>
                </a:spcBef>
                <a:spcAft>
                  <a:spcPts val="1400"/>
                </a:spcAft>
              </a:pPr>
              <a:r>
                <a:rPr lang="en-GB" sz="1000" dirty="0">
                  <a:latin typeface="Arial" panose="020B0604020202020204" pitchFamily="34" charset="0"/>
                </a:rPr>
                <a:t> If you would like to donate to the work of Christ Church then if you scan the code it will take you to our Parish Giving Scheme site where you can make a donation online. Thank you</a:t>
              </a:r>
            </a:p>
          </p:txBody>
        </p:sp>
        <p:sp>
          <p:nvSpPr>
            <p:cNvPr id="21" name="TextBox 20">
              <a:extLst>
                <a:ext uri="{FF2B5EF4-FFF2-40B4-BE49-F238E27FC236}">
                  <a16:creationId xmlns:a16="http://schemas.microsoft.com/office/drawing/2014/main" id="{CA4FDA14-3C35-42DE-96AB-F6252B4C8700}"/>
                </a:ext>
              </a:extLst>
            </p:cNvPr>
            <p:cNvSpPr txBox="1"/>
            <p:nvPr/>
          </p:nvSpPr>
          <p:spPr bwMode="auto">
            <a:xfrm>
              <a:off x="733773" y="5255108"/>
              <a:ext cx="2204207" cy="258532"/>
            </a:xfrm>
            <a:prstGeom prst="rect">
              <a:avLst/>
            </a:prstGeom>
            <a:noFill/>
            <a:ln>
              <a:noFill/>
            </a:ln>
            <a:effectLst/>
            <a:extLst>
              <a:ext uri="{909E8E84-426E-40DD-AFC4-6F175D3DCCD1}">
                <a14:hiddenFill xmlns:a14="http://schemas.microsoft.com/office/drawing/2010/main">
                  <a:solidFill>
                    <a:srgbClr val="0000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rtlCol="0" anchor="t" anchorCtr="0" compatLnSpc="1">
              <a:prstTxWarp prst="textNoShape">
                <a:avLst/>
              </a:prstTxWarp>
              <a:spAutoFit/>
            </a:bodyPr>
            <a:lstStyle/>
            <a:p>
              <a:pPr algn="ctr" defTabSz="914400" eaLnBrk="0" fontAlgn="base" hangingPunct="0">
                <a:spcBef>
                  <a:spcPct val="0"/>
                </a:spcBef>
                <a:spcAft>
                  <a:spcPts val="1400"/>
                </a:spcAft>
              </a:pPr>
              <a:r>
                <a:rPr lang="en-GB" sz="1200" b="1" dirty="0">
                  <a:latin typeface="Arial" panose="020B0604020202020204" pitchFamily="34" charset="0"/>
                </a:rPr>
                <a:t>Giving</a:t>
              </a:r>
            </a:p>
          </p:txBody>
        </p:sp>
      </p:grpSp>
      <p:sp>
        <p:nvSpPr>
          <p:cNvPr id="47" name="TextBox 46">
            <a:extLst>
              <a:ext uri="{FF2B5EF4-FFF2-40B4-BE49-F238E27FC236}">
                <a16:creationId xmlns:a16="http://schemas.microsoft.com/office/drawing/2014/main" id="{98E02ABD-8039-46D4-BE22-99DF925E7F63}"/>
              </a:ext>
            </a:extLst>
          </p:cNvPr>
          <p:cNvSpPr txBox="1"/>
          <p:nvPr/>
        </p:nvSpPr>
        <p:spPr bwMode="auto">
          <a:xfrm>
            <a:off x="9629106" y="2044029"/>
            <a:ext cx="2025650" cy="1258703"/>
          </a:xfrm>
          <a:prstGeom prst="rect">
            <a:avLst/>
          </a:prstGeom>
          <a:noFill/>
          <a:ln>
            <a:noFill/>
          </a:ln>
          <a:effectLst/>
          <a:extLst>
            <a:ext uri="{909E8E84-426E-40DD-AFC4-6F175D3DCCD1}">
              <a14:hiddenFill xmlns:a14="http://schemas.microsoft.com/office/drawing/2010/main">
                <a:solidFill>
                  <a:srgbClr val="0000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rtlCol="0" anchor="t" anchorCtr="0" compatLnSpc="1">
            <a:prstTxWarp prst="textNoShape">
              <a:avLst/>
            </a:prstTxWarp>
            <a:noAutofit/>
          </a:bodyPr>
          <a:lstStyle/>
          <a:p>
            <a:pPr defTabSz="914400" eaLnBrk="0" fontAlgn="base" hangingPunct="0">
              <a:spcBef>
                <a:spcPct val="0"/>
              </a:spcBef>
              <a:spcAft>
                <a:spcPts val="1400"/>
              </a:spcAft>
            </a:pPr>
            <a:r>
              <a:rPr lang="en-GB" altLang="en-US" sz="1600" dirty="0">
                <a:solidFill>
                  <a:srgbClr val="222222"/>
                </a:solidFill>
              </a:rPr>
              <a:t>We’re excited to launch our new website for Brampton and </a:t>
            </a:r>
            <a:r>
              <a:rPr lang="en-GB" altLang="en-US" sz="1600" dirty="0" err="1">
                <a:solidFill>
                  <a:srgbClr val="222222"/>
                </a:solidFill>
              </a:rPr>
              <a:t>Wath</a:t>
            </a:r>
            <a:r>
              <a:rPr lang="en-GB" altLang="en-US" sz="1600" dirty="0">
                <a:solidFill>
                  <a:srgbClr val="222222"/>
                </a:solidFill>
              </a:rPr>
              <a:t> church.</a:t>
            </a:r>
            <a:endParaRPr lang="en-GB" sz="1600" dirty="0">
              <a:latin typeface="Arial" panose="020B0604020202020204" pitchFamily="34" charset="0"/>
            </a:endParaRPr>
          </a:p>
        </p:txBody>
      </p:sp>
      <p:pic>
        <p:nvPicPr>
          <p:cNvPr id="48" name="Picture 47" descr="A qr code on a white background&#10;&#10;Description automatically generated">
            <a:extLst>
              <a:ext uri="{FF2B5EF4-FFF2-40B4-BE49-F238E27FC236}">
                <a16:creationId xmlns:a16="http://schemas.microsoft.com/office/drawing/2014/main" id="{23901BB5-5093-4C74-AAF7-F6D62D0DEB0D}"/>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5963044" y="6946072"/>
            <a:ext cx="636984" cy="636984"/>
          </a:xfrm>
          <a:prstGeom prst="rect">
            <a:avLst/>
          </a:prstGeom>
        </p:spPr>
      </p:pic>
      <p:pic>
        <p:nvPicPr>
          <p:cNvPr id="50" name="Picture 49" descr="A blue and white sign&#10;&#10;Description automatically generated">
            <a:extLst>
              <a:ext uri="{FF2B5EF4-FFF2-40B4-BE49-F238E27FC236}">
                <a16:creationId xmlns:a16="http://schemas.microsoft.com/office/drawing/2014/main" id="{E146AF84-58B8-487A-86AB-37D719D68334}"/>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9291536" y="3942505"/>
            <a:ext cx="707079" cy="699185"/>
          </a:xfrm>
          <a:prstGeom prst="rect">
            <a:avLst/>
          </a:prstGeom>
        </p:spPr>
      </p:pic>
      <p:sp>
        <p:nvSpPr>
          <p:cNvPr id="6" name="TextBox 5">
            <a:extLst>
              <a:ext uri="{FF2B5EF4-FFF2-40B4-BE49-F238E27FC236}">
                <a16:creationId xmlns:a16="http://schemas.microsoft.com/office/drawing/2014/main" id="{CBAB1D8A-DF78-494F-8762-95D4832AC5C4}"/>
              </a:ext>
            </a:extLst>
          </p:cNvPr>
          <p:cNvSpPr txBox="1"/>
          <p:nvPr/>
        </p:nvSpPr>
        <p:spPr bwMode="auto">
          <a:xfrm>
            <a:off x="-10589320" y="-502489"/>
            <a:ext cx="3332718" cy="4521238"/>
          </a:xfrm>
          <a:prstGeom prst="rect">
            <a:avLst/>
          </a:prstGeom>
          <a:noFill/>
          <a:ln w="25400" algn="ctr">
            <a:solidFill>
              <a:srgbClr val="000000"/>
            </a:solidFill>
            <a:miter lim="800000"/>
            <a:headEnd/>
            <a:tailEnd/>
          </a:ln>
          <a:effectLst/>
          <a:extLst>
            <a:ext uri="{909E8E84-426E-40DD-AFC4-6F175D3DCCD1}">
              <a14:hiddenFill xmlns:a14="http://schemas.microsoft.com/office/drawing/2010/main">
                <a:solidFill>
                  <a:srgbClr val="0000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rtlCol="0" anchor="t" anchorCtr="0" compatLnSpc="1">
            <a:prstTxWarp prst="textNoShape">
              <a:avLst/>
            </a:prstTxWarp>
            <a:spAutoFit/>
          </a:bodyPr>
          <a:lstStyle/>
          <a:p>
            <a:r>
              <a:rPr lang="en-GB" sz="1400" u="sng" dirty="0">
                <a:latin typeface="Arial" panose="020B0604020202020204" pitchFamily="34" charset="0"/>
                <a:cs typeface="Arial" panose="020B0604020202020204" pitchFamily="34" charset="0"/>
              </a:rPr>
              <a:t>It is well with my soul</a:t>
            </a:r>
            <a:endParaRPr lang="en-GB" sz="1400" dirty="0">
              <a:latin typeface="Arial" panose="020B0604020202020204" pitchFamily="34" charset="0"/>
              <a:cs typeface="Arial" panose="020B0604020202020204" pitchFamily="34" charset="0"/>
            </a:endParaRPr>
          </a:p>
          <a:p>
            <a:r>
              <a:rPr lang="en-GB" sz="1100" dirty="0">
                <a:latin typeface="Arial" panose="020B0604020202020204" pitchFamily="34" charset="0"/>
                <a:cs typeface="Arial" panose="020B0604020202020204" pitchFamily="34" charset="0"/>
              </a:rPr>
              <a:t> </a:t>
            </a:r>
          </a:p>
          <a:p>
            <a:r>
              <a:rPr lang="en-GB" sz="1100" dirty="0">
                <a:latin typeface="Arial" panose="020B0604020202020204" pitchFamily="34" charset="0"/>
                <a:cs typeface="Arial" panose="020B0604020202020204" pitchFamily="34" charset="0"/>
              </a:rPr>
              <a:t>When peace like a river </a:t>
            </a:r>
            <a:r>
              <a:rPr lang="en-GB" sz="1100" dirty="0" err="1">
                <a:latin typeface="Arial" panose="020B0604020202020204" pitchFamily="34" charset="0"/>
                <a:cs typeface="Arial" panose="020B0604020202020204" pitchFamily="34" charset="0"/>
              </a:rPr>
              <a:t>attendeth</a:t>
            </a:r>
            <a:r>
              <a:rPr lang="en-GB" sz="1100" dirty="0">
                <a:latin typeface="Arial" panose="020B0604020202020204" pitchFamily="34" charset="0"/>
                <a:cs typeface="Arial" panose="020B0604020202020204" pitchFamily="34" charset="0"/>
              </a:rPr>
              <a:t> my way,</a:t>
            </a:r>
            <a:br>
              <a:rPr lang="en-GB" sz="1100" dirty="0">
                <a:latin typeface="Arial" panose="020B0604020202020204" pitchFamily="34" charset="0"/>
                <a:cs typeface="Arial" panose="020B0604020202020204" pitchFamily="34" charset="0"/>
              </a:rPr>
            </a:br>
            <a:r>
              <a:rPr lang="en-GB" sz="1100" dirty="0">
                <a:latin typeface="Arial" panose="020B0604020202020204" pitchFamily="34" charset="0"/>
                <a:cs typeface="Arial" panose="020B0604020202020204" pitchFamily="34" charset="0"/>
              </a:rPr>
              <a:t>  when sorrows like sea billows roll;</a:t>
            </a:r>
            <a:br>
              <a:rPr lang="en-GB" sz="1100" dirty="0">
                <a:latin typeface="Arial" panose="020B0604020202020204" pitchFamily="34" charset="0"/>
                <a:cs typeface="Arial" panose="020B0604020202020204" pitchFamily="34" charset="0"/>
              </a:rPr>
            </a:br>
            <a:r>
              <a:rPr lang="en-GB" sz="1100" dirty="0">
                <a:latin typeface="Arial" panose="020B0604020202020204" pitchFamily="34" charset="0"/>
                <a:cs typeface="Arial" panose="020B0604020202020204" pitchFamily="34" charset="0"/>
              </a:rPr>
              <a:t>  whatever my lot, thou hast taught me to say,</a:t>
            </a:r>
            <a:br>
              <a:rPr lang="en-GB" sz="1100" dirty="0">
                <a:latin typeface="Arial" panose="020B0604020202020204" pitchFamily="34" charset="0"/>
                <a:cs typeface="Arial" panose="020B0604020202020204" pitchFamily="34" charset="0"/>
              </a:rPr>
            </a:br>
            <a:r>
              <a:rPr lang="en-GB" sz="1100" dirty="0">
                <a:latin typeface="Arial" panose="020B0604020202020204" pitchFamily="34" charset="0"/>
                <a:cs typeface="Arial" panose="020B0604020202020204" pitchFamily="34" charset="0"/>
              </a:rPr>
              <a:t>  ‘It is well, it is well with my soul.’</a:t>
            </a:r>
          </a:p>
          <a:p>
            <a:r>
              <a:rPr lang="en-GB" sz="1100" i="1" dirty="0">
                <a:latin typeface="Arial" panose="020B0604020202020204" pitchFamily="34" charset="0"/>
                <a:cs typeface="Arial" panose="020B0604020202020204" pitchFamily="34" charset="0"/>
              </a:rPr>
              <a:t>Refrain:</a:t>
            </a:r>
            <a:br>
              <a:rPr lang="en-GB" sz="1100" i="1" dirty="0">
                <a:latin typeface="Arial" panose="020B0604020202020204" pitchFamily="34" charset="0"/>
                <a:cs typeface="Arial" panose="020B0604020202020204" pitchFamily="34" charset="0"/>
              </a:rPr>
            </a:br>
            <a:r>
              <a:rPr lang="en-GB" sz="1100" i="1" dirty="0">
                <a:latin typeface="Arial" panose="020B0604020202020204" pitchFamily="34" charset="0"/>
                <a:cs typeface="Arial" panose="020B0604020202020204" pitchFamily="34" charset="0"/>
              </a:rPr>
              <a:t>It is well with my soul;</a:t>
            </a:r>
            <a:br>
              <a:rPr lang="en-GB" sz="1100" i="1" dirty="0">
                <a:latin typeface="Arial" panose="020B0604020202020204" pitchFamily="34" charset="0"/>
                <a:cs typeface="Arial" panose="020B0604020202020204" pitchFamily="34" charset="0"/>
              </a:rPr>
            </a:br>
            <a:r>
              <a:rPr lang="en-GB" sz="1100" i="1" dirty="0">
                <a:latin typeface="Arial" panose="020B0604020202020204" pitchFamily="34" charset="0"/>
                <a:cs typeface="Arial" panose="020B0604020202020204" pitchFamily="34" charset="0"/>
              </a:rPr>
              <a:t>it is well, it is well with my soul.</a:t>
            </a:r>
            <a:endParaRPr lang="en-GB" sz="1100" dirty="0">
              <a:latin typeface="Arial" panose="020B0604020202020204" pitchFamily="34" charset="0"/>
              <a:cs typeface="Arial" panose="020B0604020202020204" pitchFamily="34" charset="0"/>
            </a:endParaRPr>
          </a:p>
          <a:p>
            <a:r>
              <a:rPr lang="en-GB" sz="1100" dirty="0">
                <a:latin typeface="Arial" panose="020B0604020202020204" pitchFamily="34" charset="0"/>
                <a:cs typeface="Arial" panose="020B0604020202020204" pitchFamily="34" charset="0"/>
              </a:rPr>
              <a:t> </a:t>
            </a:r>
          </a:p>
          <a:p>
            <a:r>
              <a:rPr lang="en-GB" sz="1100" dirty="0">
                <a:latin typeface="Arial" panose="020B0604020202020204" pitchFamily="34" charset="0"/>
                <a:cs typeface="Arial" panose="020B0604020202020204" pitchFamily="34" charset="0"/>
              </a:rPr>
              <a:t>Though Satan should buffet, if trials should come,</a:t>
            </a:r>
            <a:br>
              <a:rPr lang="en-GB" sz="1100" dirty="0">
                <a:latin typeface="Arial" panose="020B0604020202020204" pitchFamily="34" charset="0"/>
                <a:cs typeface="Arial" panose="020B0604020202020204" pitchFamily="34" charset="0"/>
              </a:rPr>
            </a:br>
            <a:r>
              <a:rPr lang="en-GB" sz="1100" dirty="0">
                <a:latin typeface="Arial" panose="020B0604020202020204" pitchFamily="34" charset="0"/>
                <a:cs typeface="Arial" panose="020B0604020202020204" pitchFamily="34" charset="0"/>
              </a:rPr>
              <a:t>   let this blest assurance control:</a:t>
            </a:r>
            <a:br>
              <a:rPr lang="en-GB" sz="1100" dirty="0">
                <a:latin typeface="Arial" panose="020B0604020202020204" pitchFamily="34" charset="0"/>
                <a:cs typeface="Arial" panose="020B0604020202020204" pitchFamily="34" charset="0"/>
              </a:rPr>
            </a:br>
            <a:r>
              <a:rPr lang="en-GB" sz="1100" dirty="0">
                <a:latin typeface="Arial" panose="020B0604020202020204" pitchFamily="34" charset="0"/>
                <a:cs typeface="Arial" panose="020B0604020202020204" pitchFamily="34" charset="0"/>
              </a:rPr>
              <a:t>that Christ has regarded my helpless estate,</a:t>
            </a:r>
            <a:br>
              <a:rPr lang="en-GB" sz="1100" dirty="0">
                <a:latin typeface="Arial" panose="020B0604020202020204" pitchFamily="34" charset="0"/>
                <a:cs typeface="Arial" panose="020B0604020202020204" pitchFamily="34" charset="0"/>
              </a:rPr>
            </a:br>
            <a:r>
              <a:rPr lang="en-GB" sz="1100" dirty="0">
                <a:latin typeface="Arial" panose="020B0604020202020204" pitchFamily="34" charset="0"/>
                <a:cs typeface="Arial" panose="020B0604020202020204" pitchFamily="34" charset="0"/>
              </a:rPr>
              <a:t>   and has shed his own blood for my soul. </a:t>
            </a:r>
            <a:r>
              <a:rPr lang="en-GB" sz="1100" i="1" dirty="0">
                <a:latin typeface="Arial" panose="020B0604020202020204" pitchFamily="34" charset="0"/>
                <a:cs typeface="Arial" panose="020B0604020202020204" pitchFamily="34" charset="0"/>
              </a:rPr>
              <a:t>Refrain</a:t>
            </a:r>
            <a:endParaRPr lang="en-GB" sz="1100" dirty="0">
              <a:latin typeface="Arial" panose="020B0604020202020204" pitchFamily="34" charset="0"/>
              <a:cs typeface="Arial" panose="020B0604020202020204" pitchFamily="34" charset="0"/>
            </a:endParaRPr>
          </a:p>
          <a:p>
            <a:r>
              <a:rPr lang="en-GB" sz="1100" i="1" dirty="0">
                <a:latin typeface="Arial" panose="020B0604020202020204" pitchFamily="34" charset="0"/>
                <a:cs typeface="Arial" panose="020B0604020202020204" pitchFamily="34" charset="0"/>
              </a:rPr>
              <a:t> </a:t>
            </a:r>
            <a:endParaRPr lang="en-GB" sz="1100" dirty="0">
              <a:latin typeface="Arial" panose="020B0604020202020204" pitchFamily="34" charset="0"/>
              <a:cs typeface="Arial" panose="020B0604020202020204" pitchFamily="34" charset="0"/>
            </a:endParaRPr>
          </a:p>
          <a:p>
            <a:r>
              <a:rPr lang="en-GB" sz="1100" dirty="0">
                <a:latin typeface="Arial" panose="020B0604020202020204" pitchFamily="34" charset="0"/>
                <a:cs typeface="Arial" panose="020B0604020202020204" pitchFamily="34" charset="0"/>
              </a:rPr>
              <a:t>For me, be it Christ, be it Christ hence to live’</a:t>
            </a:r>
          </a:p>
          <a:p>
            <a:r>
              <a:rPr lang="en-GB" sz="1100" dirty="0">
                <a:latin typeface="Arial" panose="020B0604020202020204" pitchFamily="34" charset="0"/>
                <a:cs typeface="Arial" panose="020B0604020202020204" pitchFamily="34" charset="0"/>
              </a:rPr>
              <a:t>   if Jordan above me shall roll.</a:t>
            </a:r>
          </a:p>
          <a:p>
            <a:r>
              <a:rPr lang="en-GB" sz="1100" dirty="0">
                <a:latin typeface="Arial" panose="020B0604020202020204" pitchFamily="34" charset="0"/>
                <a:cs typeface="Arial" panose="020B0604020202020204" pitchFamily="34" charset="0"/>
              </a:rPr>
              <a:t>No pang shall be mine</a:t>
            </a:r>
          </a:p>
          <a:p>
            <a:r>
              <a:rPr lang="en-GB" sz="1100" dirty="0">
                <a:latin typeface="Arial" panose="020B0604020202020204" pitchFamily="34" charset="0"/>
                <a:cs typeface="Arial" panose="020B0604020202020204" pitchFamily="34" charset="0"/>
              </a:rPr>
              <a:t>   for in death as in life</a:t>
            </a:r>
          </a:p>
          <a:p>
            <a:r>
              <a:rPr lang="en-GB" sz="1100" dirty="0">
                <a:latin typeface="Arial" panose="020B0604020202020204" pitchFamily="34" charset="0"/>
                <a:cs typeface="Arial" panose="020B0604020202020204" pitchFamily="34" charset="0"/>
              </a:rPr>
              <a:t>   you will whisper your peace to my soul.  </a:t>
            </a:r>
            <a:r>
              <a:rPr lang="en-GB" sz="1100" i="1" dirty="0">
                <a:latin typeface="Arial" panose="020B0604020202020204" pitchFamily="34" charset="0"/>
                <a:cs typeface="Arial" panose="020B0604020202020204" pitchFamily="34" charset="0"/>
              </a:rPr>
              <a:t>Refrain</a:t>
            </a:r>
            <a:endParaRPr lang="en-GB" sz="1100" dirty="0">
              <a:latin typeface="Arial" panose="020B0604020202020204" pitchFamily="34" charset="0"/>
              <a:cs typeface="Arial" panose="020B0604020202020204" pitchFamily="34" charset="0"/>
            </a:endParaRPr>
          </a:p>
          <a:p>
            <a:r>
              <a:rPr lang="en-GB" sz="1100" dirty="0">
                <a:latin typeface="Arial" panose="020B0604020202020204" pitchFamily="34" charset="0"/>
                <a:cs typeface="Arial" panose="020B0604020202020204" pitchFamily="34" charset="0"/>
              </a:rPr>
              <a:t> </a:t>
            </a:r>
          </a:p>
          <a:p>
            <a:r>
              <a:rPr lang="en-GB" sz="1100" dirty="0">
                <a:latin typeface="Arial" panose="020B0604020202020204" pitchFamily="34" charset="0"/>
                <a:cs typeface="Arial" panose="020B0604020202020204" pitchFamily="34" charset="0"/>
              </a:rPr>
              <a:t>O Lord, haste the day when my faith shall be sight,</a:t>
            </a:r>
            <a:br>
              <a:rPr lang="en-GB" sz="1100" dirty="0">
                <a:latin typeface="Arial" panose="020B0604020202020204" pitchFamily="34" charset="0"/>
                <a:cs typeface="Arial" panose="020B0604020202020204" pitchFamily="34" charset="0"/>
              </a:rPr>
            </a:br>
            <a:r>
              <a:rPr lang="en-GB" sz="1100" dirty="0">
                <a:latin typeface="Arial" panose="020B0604020202020204" pitchFamily="34" charset="0"/>
                <a:cs typeface="Arial" panose="020B0604020202020204" pitchFamily="34" charset="0"/>
              </a:rPr>
              <a:t>   the clouds be rolled back as a scroll;</a:t>
            </a:r>
            <a:br>
              <a:rPr lang="en-GB" sz="1100" dirty="0">
                <a:latin typeface="Arial" panose="020B0604020202020204" pitchFamily="34" charset="0"/>
                <a:cs typeface="Arial" panose="020B0604020202020204" pitchFamily="34" charset="0"/>
              </a:rPr>
            </a:br>
            <a:r>
              <a:rPr lang="en-GB" sz="1100" dirty="0">
                <a:latin typeface="Arial" panose="020B0604020202020204" pitchFamily="34" charset="0"/>
                <a:cs typeface="Arial" panose="020B0604020202020204" pitchFamily="34" charset="0"/>
              </a:rPr>
              <a:t>   the trump shall resound and the Lord shall descend;</a:t>
            </a:r>
            <a:br>
              <a:rPr lang="en-GB" sz="1100" dirty="0">
                <a:latin typeface="Arial" panose="020B0604020202020204" pitchFamily="34" charset="0"/>
                <a:cs typeface="Arial" panose="020B0604020202020204" pitchFamily="34" charset="0"/>
              </a:rPr>
            </a:br>
            <a:r>
              <a:rPr lang="en-GB" sz="1100" dirty="0">
                <a:latin typeface="Arial" panose="020B0604020202020204" pitchFamily="34" charset="0"/>
                <a:cs typeface="Arial" panose="020B0604020202020204" pitchFamily="34" charset="0"/>
              </a:rPr>
              <a:t>   even so, it is well with my soul. </a:t>
            </a:r>
            <a:r>
              <a:rPr lang="en-GB" sz="1100" i="1" dirty="0">
                <a:latin typeface="Arial" panose="020B0604020202020204" pitchFamily="34" charset="0"/>
                <a:cs typeface="Arial" panose="020B0604020202020204" pitchFamily="34" charset="0"/>
              </a:rPr>
              <a:t>Refrain </a:t>
            </a:r>
            <a:endParaRPr lang="en-GB" sz="1100" dirty="0">
              <a:latin typeface="Arial" panose="020B0604020202020204" pitchFamily="34" charset="0"/>
              <a:cs typeface="Arial" panose="020B0604020202020204" pitchFamily="34" charset="0"/>
            </a:endParaRPr>
          </a:p>
        </p:txBody>
      </p:sp>
      <p:pic>
        <p:nvPicPr>
          <p:cNvPr id="34" name="Picture 33">
            <a:extLst>
              <a:ext uri="{FF2B5EF4-FFF2-40B4-BE49-F238E27FC236}">
                <a16:creationId xmlns:a16="http://schemas.microsoft.com/office/drawing/2014/main" id="{784F78A8-3766-4B86-ACE9-8CDA271F4367}"/>
              </a:ext>
            </a:extLst>
          </p:cNvPr>
          <p:cNvPicPr>
            <a:picLocks noChangeAspect="1"/>
          </p:cNvPicPr>
          <p:nvPr/>
        </p:nvPicPr>
        <p:blipFill>
          <a:blip r:embed="rId20"/>
          <a:stretch>
            <a:fillRect/>
          </a:stretch>
        </p:blipFill>
        <p:spPr>
          <a:xfrm>
            <a:off x="-3121292" y="9056424"/>
            <a:ext cx="2828925" cy="447675"/>
          </a:xfrm>
          <a:prstGeom prst="rect">
            <a:avLst/>
          </a:prstGeom>
        </p:spPr>
      </p:pic>
      <p:pic>
        <p:nvPicPr>
          <p:cNvPr id="37" name="Picture 36">
            <a:extLst>
              <a:ext uri="{FF2B5EF4-FFF2-40B4-BE49-F238E27FC236}">
                <a16:creationId xmlns:a16="http://schemas.microsoft.com/office/drawing/2014/main" id="{A9BBEE53-FC9E-40FB-88E9-5D2415989A04}"/>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5784685" y="-69953"/>
            <a:ext cx="2655723" cy="717106"/>
          </a:xfrm>
          <a:prstGeom prst="rect">
            <a:avLst/>
          </a:prstGeom>
        </p:spPr>
      </p:pic>
      <p:sp>
        <p:nvSpPr>
          <p:cNvPr id="53" name="TextBox 52">
            <a:extLst>
              <a:ext uri="{FF2B5EF4-FFF2-40B4-BE49-F238E27FC236}">
                <a16:creationId xmlns:a16="http://schemas.microsoft.com/office/drawing/2014/main" id="{022C3EE4-D7E4-4836-9C50-6917CA2E0FC3}"/>
              </a:ext>
            </a:extLst>
          </p:cNvPr>
          <p:cNvSpPr txBox="1"/>
          <p:nvPr/>
        </p:nvSpPr>
        <p:spPr bwMode="auto">
          <a:xfrm>
            <a:off x="-8155690" y="5752349"/>
            <a:ext cx="3270307" cy="2218043"/>
          </a:xfrm>
          <a:prstGeom prst="rect">
            <a:avLst/>
          </a:prstGeom>
          <a:noFill/>
          <a:ln w="25400" algn="ctr">
            <a:solidFill>
              <a:srgbClr val="000000"/>
            </a:solidFill>
            <a:miter lim="800000"/>
            <a:headEnd/>
            <a:tailEnd/>
          </a:ln>
          <a:effectLst/>
          <a:extLst>
            <a:ext uri="{909E8E84-426E-40DD-AFC4-6F175D3DCCD1}">
              <a14:hiddenFill xmlns:a14="http://schemas.microsoft.com/office/drawing/2010/main">
                <a:solidFill>
                  <a:srgbClr val="0000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rtlCol="0" anchor="t" anchorCtr="0" compatLnSpc="1">
            <a:prstTxWarp prst="textNoShape">
              <a:avLst/>
            </a:prstTxWarp>
            <a:spAutoFit/>
          </a:bodyPr>
          <a:lstStyle/>
          <a:p>
            <a:pPr defTabSz="914400" eaLnBrk="0" fontAlgn="base" hangingPunct="0">
              <a:spcBef>
                <a:spcPct val="0"/>
              </a:spcBef>
              <a:spcAft>
                <a:spcPts val="1400"/>
              </a:spcAft>
            </a:pPr>
            <a:r>
              <a:rPr lang="en-GB" sz="1200" b="1" dirty="0">
                <a:latin typeface="Arial" panose="020B0604020202020204" pitchFamily="34" charset="0"/>
                <a:cs typeface="Arial" panose="020B0604020202020204" pitchFamily="34" charset="0"/>
              </a:rPr>
              <a:t>Gradual Hymn</a:t>
            </a:r>
          </a:p>
          <a:p>
            <a:pPr defTabSz="914400" eaLnBrk="0" fontAlgn="base" hangingPunct="0">
              <a:spcBef>
                <a:spcPct val="0"/>
              </a:spcBef>
              <a:spcAft>
                <a:spcPts val="1400"/>
              </a:spcAft>
            </a:pPr>
            <a:r>
              <a:rPr lang="en-GB" sz="1200" b="1" dirty="0">
                <a:latin typeface="Arial" panose="020B0604020202020204" pitchFamily="34" charset="0"/>
                <a:cs typeface="Arial" panose="020B0604020202020204" pitchFamily="34" charset="0"/>
              </a:rPr>
              <a:t>A new commandment I give unto you,</a:t>
            </a:r>
            <a:br>
              <a:rPr lang="en-GB" sz="1200" dirty="0">
                <a:latin typeface="Arial" panose="020B0604020202020204" pitchFamily="34" charset="0"/>
                <a:cs typeface="Arial" panose="020B0604020202020204" pitchFamily="34" charset="0"/>
              </a:rPr>
            </a:br>
            <a:r>
              <a:rPr lang="en-GB" sz="1200" dirty="0">
                <a:latin typeface="Arial" panose="020B0604020202020204" pitchFamily="34" charset="0"/>
                <a:cs typeface="Arial" panose="020B0604020202020204" pitchFamily="34" charset="0"/>
              </a:rPr>
              <a:t>that you love one another as I have loved you,</a:t>
            </a:r>
            <a:br>
              <a:rPr lang="en-GB" sz="1200" dirty="0">
                <a:latin typeface="Arial" panose="020B0604020202020204" pitchFamily="34" charset="0"/>
                <a:cs typeface="Arial" panose="020B0604020202020204" pitchFamily="34" charset="0"/>
              </a:rPr>
            </a:br>
            <a:r>
              <a:rPr lang="en-GB" sz="1200" dirty="0">
                <a:latin typeface="Arial" panose="020B0604020202020204" pitchFamily="34" charset="0"/>
                <a:cs typeface="Arial" panose="020B0604020202020204" pitchFamily="34" charset="0"/>
              </a:rPr>
              <a:t>that you love one another as I have loved you.</a:t>
            </a:r>
            <a:br>
              <a:rPr lang="en-GB" sz="1200" dirty="0">
                <a:latin typeface="Arial" panose="020B0604020202020204" pitchFamily="34" charset="0"/>
                <a:cs typeface="Arial" panose="020B0604020202020204" pitchFamily="34" charset="0"/>
              </a:rPr>
            </a:br>
            <a:r>
              <a:rPr lang="en-GB" sz="1200" dirty="0">
                <a:latin typeface="Arial" panose="020B0604020202020204" pitchFamily="34" charset="0"/>
                <a:cs typeface="Arial" panose="020B0604020202020204" pitchFamily="34" charset="0"/>
              </a:rPr>
              <a:t>By this shall all know that you are My disciples,</a:t>
            </a:r>
            <a:br>
              <a:rPr lang="en-GB" sz="1200" dirty="0">
                <a:latin typeface="Arial" panose="020B0604020202020204" pitchFamily="34" charset="0"/>
                <a:cs typeface="Arial" panose="020B0604020202020204" pitchFamily="34" charset="0"/>
              </a:rPr>
            </a:br>
            <a:r>
              <a:rPr lang="en-GB" sz="1200" dirty="0">
                <a:latin typeface="Arial" panose="020B0604020202020204" pitchFamily="34" charset="0"/>
                <a:cs typeface="Arial" panose="020B0604020202020204" pitchFamily="34" charset="0"/>
              </a:rPr>
              <a:t>if you have love one for another;</a:t>
            </a:r>
            <a:br>
              <a:rPr lang="en-GB" sz="1200" dirty="0">
                <a:latin typeface="Arial" panose="020B0604020202020204" pitchFamily="34" charset="0"/>
                <a:cs typeface="Arial" panose="020B0604020202020204" pitchFamily="34" charset="0"/>
              </a:rPr>
            </a:br>
            <a:r>
              <a:rPr lang="en-GB" sz="1200" dirty="0">
                <a:latin typeface="Arial" panose="020B0604020202020204" pitchFamily="34" charset="0"/>
                <a:cs typeface="Arial" panose="020B0604020202020204" pitchFamily="34" charset="0"/>
              </a:rPr>
              <a:t>by this shall all know that you are My disciples:</a:t>
            </a:r>
            <a:br>
              <a:rPr lang="en-GB" sz="1200" dirty="0">
                <a:latin typeface="Arial" panose="020B0604020202020204" pitchFamily="34" charset="0"/>
                <a:cs typeface="Arial" panose="020B0604020202020204" pitchFamily="34" charset="0"/>
              </a:rPr>
            </a:br>
            <a:r>
              <a:rPr lang="en-GB" sz="1200" dirty="0">
                <a:latin typeface="Arial" panose="020B0604020202020204" pitchFamily="34" charset="0"/>
                <a:cs typeface="Arial" panose="020B0604020202020204" pitchFamily="34" charset="0"/>
              </a:rPr>
              <a:t>if you have love one for another.</a:t>
            </a:r>
          </a:p>
          <a:p>
            <a:r>
              <a:rPr lang="en-GB" sz="1000" dirty="0">
                <a:latin typeface="Arial" panose="020B0604020202020204" pitchFamily="34" charset="0"/>
                <a:cs typeface="Arial" panose="020B0604020202020204" pitchFamily="34" charset="0"/>
              </a:rPr>
              <a:t>                         ©️ Roy Crabtree/</a:t>
            </a:r>
            <a:r>
              <a:rPr lang="en-GB" sz="1000" dirty="0" err="1">
                <a:latin typeface="Arial" panose="020B0604020202020204" pitchFamily="34" charset="0"/>
                <a:cs typeface="Arial" panose="020B0604020202020204" pitchFamily="34" charset="0"/>
              </a:rPr>
              <a:t>CopyCare</a:t>
            </a:r>
            <a:r>
              <a:rPr lang="en-GB" sz="1000" dirty="0">
                <a:latin typeface="Arial" panose="020B0604020202020204" pitchFamily="34" charset="0"/>
                <a:cs typeface="Arial" panose="020B0604020202020204" pitchFamily="34" charset="0"/>
              </a:rPr>
              <a:t> Ltd</a:t>
            </a:r>
          </a:p>
          <a:p>
            <a:r>
              <a:rPr lang="en-GB" sz="1000" dirty="0">
                <a:latin typeface="Arial" panose="020B0604020202020204" pitchFamily="34" charset="0"/>
                <a:cs typeface="Arial" panose="020B0604020202020204" pitchFamily="34" charset="0"/>
              </a:rPr>
              <a:t>	</a:t>
            </a:r>
            <a:r>
              <a:rPr lang="en-GB" altLang="en-US" sz="1000" dirty="0">
                <a:cs typeface="Tahoma" panose="020B0604030504040204" pitchFamily="34" charset="0"/>
              </a:rPr>
              <a:t>Printed with permission: CCLI licence no. 283699</a:t>
            </a:r>
            <a:endParaRPr lang="en-GB" sz="1000" dirty="0">
              <a:latin typeface="Arial" panose="020B0604020202020204" pitchFamily="34" charset="0"/>
              <a:cs typeface="Arial" panose="020B0604020202020204" pitchFamily="34" charset="0"/>
            </a:endParaRPr>
          </a:p>
        </p:txBody>
      </p:sp>
      <p:pic>
        <p:nvPicPr>
          <p:cNvPr id="43" name="Picture 42">
            <a:extLst>
              <a:ext uri="{FF2B5EF4-FFF2-40B4-BE49-F238E27FC236}">
                <a16:creationId xmlns:a16="http://schemas.microsoft.com/office/drawing/2014/main" id="{3A613AE8-5846-48EC-8FFF-B90097EF732A}"/>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1447828" y="871618"/>
            <a:ext cx="1746939" cy="1052976"/>
          </a:xfrm>
          <a:prstGeom prst="rect">
            <a:avLst/>
          </a:prstGeom>
        </p:spPr>
      </p:pic>
      <p:sp>
        <p:nvSpPr>
          <p:cNvPr id="32" name="TextBox 31">
            <a:extLst>
              <a:ext uri="{FF2B5EF4-FFF2-40B4-BE49-F238E27FC236}">
                <a16:creationId xmlns:a16="http://schemas.microsoft.com/office/drawing/2014/main" id="{7A46D107-9148-4B69-AC15-C3622CCA9235}"/>
              </a:ext>
            </a:extLst>
          </p:cNvPr>
          <p:cNvSpPr txBox="1"/>
          <p:nvPr/>
        </p:nvSpPr>
        <p:spPr bwMode="auto">
          <a:xfrm>
            <a:off x="-10971105" y="579839"/>
            <a:ext cx="3395333" cy="4382738"/>
          </a:xfrm>
          <a:prstGeom prst="rect">
            <a:avLst/>
          </a:prstGeom>
          <a:noFill/>
          <a:ln w="25400" algn="ctr">
            <a:solidFill>
              <a:srgbClr val="000000"/>
            </a:solidFill>
            <a:miter lim="800000"/>
            <a:headEnd/>
            <a:tailEnd/>
          </a:ln>
          <a:effectLst/>
          <a:extLst>
            <a:ext uri="{909E8E84-426E-40DD-AFC4-6F175D3DCCD1}">
              <a14:hiddenFill xmlns:a14="http://schemas.microsoft.com/office/drawing/2010/main">
                <a:solidFill>
                  <a:srgbClr val="0000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rtlCol="0" anchor="t" anchorCtr="0" compatLnSpc="1">
            <a:prstTxWarp prst="textNoShape">
              <a:avLst/>
            </a:prstTxWarp>
            <a:spAutoFit/>
          </a:bodyPr>
          <a:lstStyle/>
          <a:p>
            <a:r>
              <a:rPr lang="en-GB" sz="1200" b="1" dirty="0">
                <a:latin typeface="Cambria" panose="02040503050406030204" pitchFamily="18" charset="0"/>
              </a:rPr>
              <a:t>                           The Potter’s Hand</a:t>
            </a:r>
            <a:endParaRPr lang="en-GB" sz="1200" dirty="0">
              <a:latin typeface="Cambria" panose="02040503050406030204" pitchFamily="18" charset="0"/>
            </a:endParaRPr>
          </a:p>
          <a:p>
            <a:endParaRPr lang="en-GB" sz="1200" dirty="0">
              <a:latin typeface="Cambria" panose="02040503050406030204" pitchFamily="18" charset="0"/>
            </a:endParaRPr>
          </a:p>
          <a:p>
            <a:r>
              <a:rPr lang="en-GB" sz="1200" dirty="0">
                <a:latin typeface="Cambria" panose="02040503050406030204" pitchFamily="18" charset="0"/>
              </a:rPr>
              <a:t>Beautiful Lord, wonderful Saviour,</a:t>
            </a:r>
            <a:br>
              <a:rPr lang="en-GB" sz="1200" dirty="0">
                <a:latin typeface="Cambria" panose="02040503050406030204" pitchFamily="18" charset="0"/>
              </a:rPr>
            </a:br>
            <a:r>
              <a:rPr lang="en-GB" sz="1200" dirty="0">
                <a:latin typeface="Cambria" panose="02040503050406030204" pitchFamily="18" charset="0"/>
              </a:rPr>
              <a:t>I know for sure</a:t>
            </a:r>
            <a:br>
              <a:rPr lang="en-GB" sz="1200" dirty="0">
                <a:latin typeface="Cambria" panose="02040503050406030204" pitchFamily="18" charset="0"/>
              </a:rPr>
            </a:br>
            <a:r>
              <a:rPr lang="en-GB" sz="1200" dirty="0">
                <a:latin typeface="Cambria" panose="02040503050406030204" pitchFamily="18" charset="0"/>
              </a:rPr>
              <a:t>all of my days are held in your hand,</a:t>
            </a:r>
            <a:br>
              <a:rPr lang="en-GB" sz="1200" dirty="0">
                <a:latin typeface="Cambria" panose="02040503050406030204" pitchFamily="18" charset="0"/>
              </a:rPr>
            </a:br>
            <a:r>
              <a:rPr lang="en-GB" sz="1200" dirty="0">
                <a:latin typeface="Cambria" panose="02040503050406030204" pitchFamily="18" charset="0"/>
              </a:rPr>
              <a:t>crafted into your perfect plan</a:t>
            </a:r>
          </a:p>
          <a:p>
            <a:endParaRPr lang="en-GB" sz="1200" dirty="0">
              <a:latin typeface="Cambria" panose="02040503050406030204" pitchFamily="18" charset="0"/>
            </a:endParaRPr>
          </a:p>
          <a:p>
            <a:r>
              <a:rPr lang="en-GB" sz="1200" dirty="0">
                <a:latin typeface="Cambria" panose="02040503050406030204" pitchFamily="18" charset="0"/>
              </a:rPr>
              <a:t>You gently call me into your presence,</a:t>
            </a:r>
            <a:br>
              <a:rPr lang="en-GB" sz="1200" dirty="0">
                <a:latin typeface="Cambria" panose="02040503050406030204" pitchFamily="18" charset="0"/>
              </a:rPr>
            </a:br>
            <a:r>
              <a:rPr lang="en-GB" sz="1200" dirty="0">
                <a:latin typeface="Cambria" panose="02040503050406030204" pitchFamily="18" charset="0"/>
              </a:rPr>
              <a:t>guiding me by your Holy Spirit.</a:t>
            </a:r>
            <a:br>
              <a:rPr lang="en-GB" sz="1200" dirty="0">
                <a:latin typeface="Cambria" panose="02040503050406030204" pitchFamily="18" charset="0"/>
              </a:rPr>
            </a:br>
            <a:r>
              <a:rPr lang="en-GB" sz="1200" dirty="0">
                <a:latin typeface="Cambria" panose="02040503050406030204" pitchFamily="18" charset="0"/>
              </a:rPr>
              <a:t>Teach me, dear Lord, to live all of my life</a:t>
            </a:r>
            <a:br>
              <a:rPr lang="en-GB" sz="1200" dirty="0">
                <a:latin typeface="Cambria" panose="02040503050406030204" pitchFamily="18" charset="0"/>
              </a:rPr>
            </a:br>
            <a:r>
              <a:rPr lang="en-GB" sz="1200" dirty="0">
                <a:latin typeface="Cambria" panose="02040503050406030204" pitchFamily="18" charset="0"/>
              </a:rPr>
              <a:t>through your eyes.</a:t>
            </a:r>
          </a:p>
          <a:p>
            <a:endParaRPr lang="en-GB" sz="1200" dirty="0">
              <a:latin typeface="Cambria" panose="02040503050406030204" pitchFamily="18" charset="0"/>
            </a:endParaRPr>
          </a:p>
          <a:p>
            <a:r>
              <a:rPr lang="en-GB" sz="1200" dirty="0">
                <a:latin typeface="Cambria" panose="02040503050406030204" pitchFamily="18" charset="0"/>
              </a:rPr>
              <a:t>I'm captured by your holy calling;</a:t>
            </a:r>
            <a:br>
              <a:rPr lang="en-GB" sz="1200" dirty="0">
                <a:latin typeface="Cambria" panose="02040503050406030204" pitchFamily="18" charset="0"/>
              </a:rPr>
            </a:br>
            <a:r>
              <a:rPr lang="en-GB" sz="1200" dirty="0">
                <a:latin typeface="Cambria" panose="02040503050406030204" pitchFamily="18" charset="0"/>
              </a:rPr>
              <a:t>set me apart;</a:t>
            </a:r>
            <a:br>
              <a:rPr lang="en-GB" sz="1200" dirty="0">
                <a:latin typeface="Cambria" panose="02040503050406030204" pitchFamily="18" charset="0"/>
              </a:rPr>
            </a:br>
            <a:r>
              <a:rPr lang="en-GB" sz="1200" dirty="0">
                <a:latin typeface="Cambria" panose="02040503050406030204" pitchFamily="18" charset="0"/>
              </a:rPr>
              <a:t>I know you're drawing me to yourself;</a:t>
            </a:r>
            <a:br>
              <a:rPr lang="en-GB" sz="1200" dirty="0">
                <a:latin typeface="Cambria" panose="02040503050406030204" pitchFamily="18" charset="0"/>
              </a:rPr>
            </a:br>
            <a:r>
              <a:rPr lang="en-GB" sz="1200" dirty="0">
                <a:latin typeface="Cambria" panose="02040503050406030204" pitchFamily="18" charset="0"/>
              </a:rPr>
              <a:t>lead me Lord, I pray.</a:t>
            </a:r>
          </a:p>
          <a:p>
            <a:endParaRPr lang="en-GB" sz="1200" i="1" dirty="0">
              <a:latin typeface="Cambria" panose="02040503050406030204" pitchFamily="18" charset="0"/>
            </a:endParaRPr>
          </a:p>
          <a:p>
            <a:r>
              <a:rPr lang="en-GB" sz="1200" i="1" dirty="0">
                <a:latin typeface="Cambria" panose="02040503050406030204" pitchFamily="18" charset="0"/>
              </a:rPr>
              <a:t>Take me, mould me, use me, fill me;</a:t>
            </a:r>
            <a:br>
              <a:rPr lang="en-GB" sz="1200" i="1" dirty="0">
                <a:latin typeface="Cambria" panose="02040503050406030204" pitchFamily="18" charset="0"/>
              </a:rPr>
            </a:br>
            <a:r>
              <a:rPr lang="en-GB" sz="1200" i="1" dirty="0">
                <a:latin typeface="Cambria" panose="02040503050406030204" pitchFamily="18" charset="0"/>
              </a:rPr>
              <a:t>I give my life to the Potter's hand. </a:t>
            </a:r>
            <a:br>
              <a:rPr lang="en-GB" sz="1200" i="1" dirty="0">
                <a:latin typeface="Cambria" panose="02040503050406030204" pitchFamily="18" charset="0"/>
              </a:rPr>
            </a:br>
            <a:r>
              <a:rPr lang="en-GB" sz="1200" i="1" dirty="0">
                <a:latin typeface="Cambria" panose="02040503050406030204" pitchFamily="18" charset="0"/>
              </a:rPr>
              <a:t>Call me, guide me, lead me, walk beside me;</a:t>
            </a:r>
            <a:br>
              <a:rPr lang="en-GB" sz="1200" i="1" dirty="0">
                <a:latin typeface="Cambria" panose="02040503050406030204" pitchFamily="18" charset="0"/>
              </a:rPr>
            </a:br>
            <a:r>
              <a:rPr lang="en-GB" sz="1200" i="1" dirty="0">
                <a:latin typeface="Cambria" panose="02040503050406030204" pitchFamily="18" charset="0"/>
              </a:rPr>
              <a:t>I give my life to the Potter's hand. </a:t>
            </a:r>
          </a:p>
          <a:p>
            <a:r>
              <a:rPr lang="en-GB" sz="1200" i="1" dirty="0"/>
              <a:t>		                       </a:t>
            </a:r>
            <a:r>
              <a:rPr lang="en-GB" sz="800" i="1" dirty="0"/>
              <a:t>Darlene </a:t>
            </a:r>
            <a:r>
              <a:rPr lang="en-GB" sz="800" i="1" dirty="0" err="1"/>
              <a:t>Zschech</a:t>
            </a:r>
            <a:r>
              <a:rPr lang="en-GB" sz="800" i="1" dirty="0"/>
              <a:t> (1965- )</a:t>
            </a:r>
            <a:r>
              <a:rPr lang="en-GB" sz="800" dirty="0"/>
              <a:t>              </a:t>
            </a:r>
          </a:p>
          <a:p>
            <a:r>
              <a:rPr lang="en-GB" sz="800" i="1" dirty="0"/>
              <a:t>                                          © Copyright 1997 Hillsong Publishing (ASCP) </a:t>
            </a:r>
            <a:endParaRPr lang="en-GB" sz="800" dirty="0"/>
          </a:p>
          <a:p>
            <a:r>
              <a:rPr lang="en-GB" sz="800" i="1" dirty="0"/>
              <a:t>                                                                             CCLI Licence No. 283699 </a:t>
            </a:r>
            <a:endParaRPr lang="en-GB" sz="800" dirty="0"/>
          </a:p>
        </p:txBody>
      </p:sp>
      <p:sp>
        <p:nvSpPr>
          <p:cNvPr id="35" name="TextBox 34">
            <a:extLst>
              <a:ext uri="{FF2B5EF4-FFF2-40B4-BE49-F238E27FC236}">
                <a16:creationId xmlns:a16="http://schemas.microsoft.com/office/drawing/2014/main" id="{123DC424-5157-419A-B284-62672E844C12}"/>
              </a:ext>
            </a:extLst>
          </p:cNvPr>
          <p:cNvSpPr txBox="1"/>
          <p:nvPr/>
        </p:nvSpPr>
        <p:spPr bwMode="auto">
          <a:xfrm>
            <a:off x="-10474048" y="-889432"/>
            <a:ext cx="3289392" cy="6090898"/>
          </a:xfrm>
          <a:prstGeom prst="rect">
            <a:avLst/>
          </a:prstGeom>
          <a:noFill/>
          <a:ln w="25400" algn="ctr">
            <a:solidFill>
              <a:srgbClr val="000000"/>
            </a:solidFill>
            <a:miter lim="800000"/>
            <a:headEnd/>
            <a:tailEnd/>
          </a:ln>
          <a:effectLst/>
          <a:extLst>
            <a:ext uri="{909E8E84-426E-40DD-AFC4-6F175D3DCCD1}">
              <a14:hiddenFill xmlns:a14="http://schemas.microsoft.com/office/drawing/2010/main">
                <a:solidFill>
                  <a:srgbClr val="0000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rtlCol="0" anchor="t" anchorCtr="0" compatLnSpc="1">
            <a:prstTxWarp prst="textNoShape">
              <a:avLst/>
            </a:prstTxWarp>
            <a:spAutoFit/>
          </a:bodyPr>
          <a:lstStyle/>
          <a:p>
            <a:r>
              <a:rPr lang="en-GB" sz="1100" b="1" dirty="0">
                <a:latin typeface="Cambria" panose="02040503050406030204" pitchFamily="18" charset="0"/>
              </a:rPr>
              <a:t>Offertory Hymn</a:t>
            </a:r>
          </a:p>
          <a:p>
            <a:endParaRPr lang="en-GB" sz="1100" b="1" dirty="0">
              <a:latin typeface="Cambria" panose="02040503050406030204" pitchFamily="18" charset="0"/>
            </a:endParaRPr>
          </a:p>
          <a:p>
            <a:r>
              <a:rPr lang="en-GB" sz="1100" b="1" dirty="0">
                <a:latin typeface="Cambria" panose="02040503050406030204" pitchFamily="18" charset="0"/>
              </a:rPr>
              <a:t>I am the Bread of Life;</a:t>
            </a:r>
            <a:br>
              <a:rPr lang="en-GB" sz="1100" dirty="0">
                <a:latin typeface="Cambria" panose="02040503050406030204" pitchFamily="18" charset="0"/>
              </a:rPr>
            </a:br>
            <a:r>
              <a:rPr lang="en-GB" sz="1100" dirty="0">
                <a:latin typeface="Cambria" panose="02040503050406030204" pitchFamily="18" charset="0"/>
              </a:rPr>
              <a:t>you who come to me shall not hunger;</a:t>
            </a:r>
            <a:br>
              <a:rPr lang="en-GB" sz="1100" dirty="0">
                <a:latin typeface="Cambria" panose="02040503050406030204" pitchFamily="18" charset="0"/>
              </a:rPr>
            </a:br>
            <a:r>
              <a:rPr lang="en-GB" sz="1100" dirty="0">
                <a:latin typeface="Cambria" panose="02040503050406030204" pitchFamily="18" charset="0"/>
              </a:rPr>
              <a:t>you who believe in me shall not thirst,</a:t>
            </a:r>
            <a:br>
              <a:rPr lang="en-GB" sz="1100" dirty="0">
                <a:latin typeface="Cambria" panose="02040503050406030204" pitchFamily="18" charset="0"/>
              </a:rPr>
            </a:br>
            <a:r>
              <a:rPr lang="en-GB" sz="1100" dirty="0">
                <a:latin typeface="Cambria" panose="02040503050406030204" pitchFamily="18" charset="0"/>
              </a:rPr>
              <a:t>no-one can come to me</a:t>
            </a:r>
            <a:br>
              <a:rPr lang="en-GB" sz="1100" dirty="0">
                <a:latin typeface="Cambria" panose="02040503050406030204" pitchFamily="18" charset="0"/>
              </a:rPr>
            </a:br>
            <a:r>
              <a:rPr lang="en-GB" sz="1100" dirty="0">
                <a:latin typeface="Cambria" panose="02040503050406030204" pitchFamily="18" charset="0"/>
              </a:rPr>
              <a:t>unless the Father draw them.</a:t>
            </a:r>
            <a:br>
              <a:rPr lang="en-GB" sz="1100" dirty="0">
                <a:latin typeface="Cambria" panose="02040503050406030204" pitchFamily="18" charset="0"/>
              </a:rPr>
            </a:br>
            <a:r>
              <a:rPr lang="en-GB" sz="1100" i="1" dirty="0">
                <a:latin typeface="Cambria" panose="02040503050406030204" pitchFamily="18" charset="0"/>
              </a:rPr>
              <a:t>	And I will raise you up,</a:t>
            </a:r>
            <a:br>
              <a:rPr lang="en-GB" sz="1100" i="1" dirty="0">
                <a:latin typeface="Cambria" panose="02040503050406030204" pitchFamily="18" charset="0"/>
              </a:rPr>
            </a:br>
            <a:r>
              <a:rPr lang="en-GB" sz="1100" i="1" dirty="0">
                <a:latin typeface="Cambria" panose="02040503050406030204" pitchFamily="18" charset="0"/>
              </a:rPr>
              <a:t>	and I will raise you up,</a:t>
            </a:r>
            <a:br>
              <a:rPr lang="en-GB" sz="1100" i="1" dirty="0">
                <a:latin typeface="Cambria" panose="02040503050406030204" pitchFamily="18" charset="0"/>
              </a:rPr>
            </a:br>
            <a:r>
              <a:rPr lang="en-GB" sz="1100" i="1" dirty="0">
                <a:latin typeface="Cambria" panose="02040503050406030204" pitchFamily="18" charset="0"/>
              </a:rPr>
              <a:t>	and I will raise you up on the last day.</a:t>
            </a:r>
            <a:br>
              <a:rPr lang="en-GB" sz="1100" dirty="0">
                <a:latin typeface="Cambria" panose="02040503050406030204" pitchFamily="18" charset="0"/>
              </a:rPr>
            </a:br>
            <a:br>
              <a:rPr lang="en-GB" sz="1100" dirty="0">
                <a:latin typeface="Cambria" panose="02040503050406030204" pitchFamily="18" charset="0"/>
              </a:rPr>
            </a:br>
            <a:r>
              <a:rPr lang="en-GB" sz="1100" dirty="0">
                <a:latin typeface="Cambria" panose="02040503050406030204" pitchFamily="18" charset="0"/>
              </a:rPr>
              <a:t>The bread that I will give</a:t>
            </a:r>
            <a:br>
              <a:rPr lang="en-GB" sz="1100" dirty="0">
                <a:latin typeface="Cambria" panose="02040503050406030204" pitchFamily="18" charset="0"/>
              </a:rPr>
            </a:br>
            <a:r>
              <a:rPr lang="en-GB" sz="1100" dirty="0">
                <a:latin typeface="Cambria" panose="02040503050406030204" pitchFamily="18" charset="0"/>
              </a:rPr>
              <a:t>is my flesh for the life of the world,</a:t>
            </a:r>
            <a:br>
              <a:rPr lang="en-GB" sz="1100" dirty="0">
                <a:latin typeface="Cambria" panose="02040503050406030204" pitchFamily="18" charset="0"/>
              </a:rPr>
            </a:br>
            <a:r>
              <a:rPr lang="en-GB" sz="1100" dirty="0">
                <a:latin typeface="Cambria" panose="02040503050406030204" pitchFamily="18" charset="0"/>
              </a:rPr>
              <a:t>and if you eat of this bread,</a:t>
            </a:r>
            <a:br>
              <a:rPr lang="en-GB" sz="1100" dirty="0">
                <a:latin typeface="Cambria" panose="02040503050406030204" pitchFamily="18" charset="0"/>
              </a:rPr>
            </a:br>
            <a:r>
              <a:rPr lang="en-GB" sz="1100" dirty="0">
                <a:latin typeface="Cambria" panose="02040503050406030204" pitchFamily="18" charset="0"/>
              </a:rPr>
              <a:t>you shall live forever, you shall live forever!</a:t>
            </a:r>
            <a:br>
              <a:rPr lang="en-GB" sz="1100" dirty="0">
                <a:latin typeface="Cambria" panose="02040503050406030204" pitchFamily="18" charset="0"/>
              </a:rPr>
            </a:br>
            <a:r>
              <a:rPr lang="en-GB" sz="1100" dirty="0">
                <a:latin typeface="Cambria" panose="02040503050406030204" pitchFamily="18" charset="0"/>
              </a:rPr>
              <a:t>   	 </a:t>
            </a:r>
            <a:r>
              <a:rPr lang="en-GB" sz="1100" i="1" dirty="0">
                <a:latin typeface="Cambria" panose="02040503050406030204" pitchFamily="18" charset="0"/>
              </a:rPr>
              <a:t>And I will raise you up …..</a:t>
            </a:r>
            <a:br>
              <a:rPr lang="en-GB" sz="1100" dirty="0">
                <a:latin typeface="Cambria" panose="02040503050406030204" pitchFamily="18" charset="0"/>
              </a:rPr>
            </a:br>
            <a:br>
              <a:rPr lang="en-GB" sz="1100" dirty="0">
                <a:latin typeface="Cambria" panose="02040503050406030204" pitchFamily="18" charset="0"/>
              </a:rPr>
            </a:br>
            <a:r>
              <a:rPr lang="en-GB" sz="1100" dirty="0">
                <a:latin typeface="Cambria" panose="02040503050406030204" pitchFamily="18" charset="0"/>
              </a:rPr>
              <a:t>Unless you eat</a:t>
            </a:r>
            <a:br>
              <a:rPr lang="en-GB" sz="1100" dirty="0">
                <a:latin typeface="Cambria" panose="02040503050406030204" pitchFamily="18" charset="0"/>
              </a:rPr>
            </a:br>
            <a:r>
              <a:rPr lang="en-GB" sz="1100" dirty="0">
                <a:latin typeface="Cambria" panose="02040503050406030204" pitchFamily="18" charset="0"/>
              </a:rPr>
              <a:t>of the flesh of the Son of Man</a:t>
            </a:r>
            <a:br>
              <a:rPr lang="en-GB" sz="1100" dirty="0">
                <a:latin typeface="Cambria" panose="02040503050406030204" pitchFamily="18" charset="0"/>
              </a:rPr>
            </a:br>
            <a:r>
              <a:rPr lang="en-GB" sz="1100" dirty="0">
                <a:latin typeface="Cambria" panose="02040503050406030204" pitchFamily="18" charset="0"/>
              </a:rPr>
              <a:t>and drink of his Blood, and drink of his Blood,</a:t>
            </a:r>
            <a:br>
              <a:rPr lang="en-GB" sz="1100" dirty="0">
                <a:latin typeface="Cambria" panose="02040503050406030204" pitchFamily="18" charset="0"/>
              </a:rPr>
            </a:br>
            <a:r>
              <a:rPr lang="en-GB" sz="1100" dirty="0">
                <a:latin typeface="Cambria" panose="02040503050406030204" pitchFamily="18" charset="0"/>
              </a:rPr>
              <a:t>you shall not have life within you.</a:t>
            </a:r>
            <a:br>
              <a:rPr lang="en-GB" sz="1100" dirty="0">
                <a:latin typeface="Cambria" panose="02040503050406030204" pitchFamily="18" charset="0"/>
              </a:rPr>
            </a:br>
            <a:r>
              <a:rPr lang="en-GB" sz="1100" dirty="0">
                <a:latin typeface="Cambria" panose="02040503050406030204" pitchFamily="18" charset="0"/>
              </a:rPr>
              <a:t>     	</a:t>
            </a:r>
            <a:r>
              <a:rPr lang="en-GB" sz="1100" i="1" dirty="0">
                <a:latin typeface="Cambria" panose="02040503050406030204" pitchFamily="18" charset="0"/>
              </a:rPr>
              <a:t>And I will raise you up …..</a:t>
            </a:r>
            <a:br>
              <a:rPr lang="en-GB" sz="1100" i="1" dirty="0">
                <a:latin typeface="Cambria" panose="02040503050406030204" pitchFamily="18" charset="0"/>
              </a:rPr>
            </a:br>
            <a:br>
              <a:rPr lang="en-GB" sz="1100" i="1" dirty="0">
                <a:latin typeface="Cambria" panose="02040503050406030204" pitchFamily="18" charset="0"/>
              </a:rPr>
            </a:br>
            <a:r>
              <a:rPr lang="en-GB" sz="1100" dirty="0">
                <a:latin typeface="Cambria" panose="02040503050406030204" pitchFamily="18" charset="0"/>
              </a:rPr>
              <a:t>I am the Resurrection;</a:t>
            </a:r>
            <a:br>
              <a:rPr lang="en-GB" sz="1100" dirty="0">
                <a:latin typeface="Cambria" panose="02040503050406030204" pitchFamily="18" charset="0"/>
              </a:rPr>
            </a:br>
            <a:r>
              <a:rPr lang="en-GB" sz="1100" dirty="0">
                <a:latin typeface="Cambria" panose="02040503050406030204" pitchFamily="18" charset="0"/>
              </a:rPr>
              <a:t>I am the Life.</a:t>
            </a:r>
            <a:br>
              <a:rPr lang="en-GB" sz="1100" dirty="0">
                <a:latin typeface="Cambria" panose="02040503050406030204" pitchFamily="18" charset="0"/>
              </a:rPr>
            </a:br>
            <a:r>
              <a:rPr lang="en-GB" sz="1100" dirty="0">
                <a:latin typeface="Cambria" panose="02040503050406030204" pitchFamily="18" charset="0"/>
              </a:rPr>
              <a:t>If you believe in me,</a:t>
            </a:r>
            <a:br>
              <a:rPr lang="en-GB" sz="1100" dirty="0">
                <a:latin typeface="Cambria" panose="02040503050406030204" pitchFamily="18" charset="0"/>
              </a:rPr>
            </a:br>
            <a:r>
              <a:rPr lang="en-GB" sz="1100" dirty="0">
                <a:latin typeface="Cambria" panose="02040503050406030204" pitchFamily="18" charset="0"/>
              </a:rPr>
              <a:t>even though you die, you shall live forever.   </a:t>
            </a:r>
            <a:br>
              <a:rPr lang="en-GB" sz="1100" dirty="0">
                <a:latin typeface="Cambria" panose="02040503050406030204" pitchFamily="18" charset="0"/>
              </a:rPr>
            </a:br>
            <a:r>
              <a:rPr lang="en-GB" sz="1100" dirty="0">
                <a:latin typeface="Cambria" panose="02040503050406030204" pitchFamily="18" charset="0"/>
              </a:rPr>
              <a:t>   	</a:t>
            </a:r>
            <a:r>
              <a:rPr lang="en-GB" sz="1100" i="1" dirty="0">
                <a:latin typeface="Cambria" panose="02040503050406030204" pitchFamily="18" charset="0"/>
              </a:rPr>
              <a:t>And I will raise you up …..</a:t>
            </a:r>
            <a:endParaRPr lang="en-GB" sz="1100" dirty="0">
              <a:latin typeface="Cambria" panose="02040503050406030204" pitchFamily="18" charset="0"/>
            </a:endParaRPr>
          </a:p>
          <a:p>
            <a:r>
              <a:rPr lang="en-GB" sz="1100" dirty="0">
                <a:latin typeface="Cambria" panose="02040503050406030204" pitchFamily="18" charset="0"/>
              </a:rPr>
              <a:t> </a:t>
            </a:r>
          </a:p>
          <a:p>
            <a:r>
              <a:rPr lang="en-GB" sz="1100" dirty="0">
                <a:latin typeface="Cambria" panose="02040503050406030204" pitchFamily="18" charset="0"/>
              </a:rPr>
              <a:t>Yes, Lord, we believe</a:t>
            </a:r>
          </a:p>
          <a:p>
            <a:r>
              <a:rPr lang="en-GB" sz="1100" dirty="0">
                <a:latin typeface="Cambria" panose="02040503050406030204" pitchFamily="18" charset="0"/>
              </a:rPr>
              <a:t>that you are the Christ,</a:t>
            </a:r>
          </a:p>
          <a:p>
            <a:r>
              <a:rPr lang="en-GB" sz="1100" dirty="0">
                <a:latin typeface="Cambria" panose="02040503050406030204" pitchFamily="18" charset="0"/>
              </a:rPr>
              <a:t>the Son of God </a:t>
            </a:r>
          </a:p>
          <a:p>
            <a:r>
              <a:rPr lang="en-GB" sz="1100" dirty="0">
                <a:latin typeface="Cambria" panose="02040503050406030204" pitchFamily="18" charset="0"/>
              </a:rPr>
              <a:t>who has come into the world.</a:t>
            </a:r>
          </a:p>
          <a:p>
            <a:r>
              <a:rPr lang="en-GB" sz="1100" dirty="0">
                <a:latin typeface="Cambria" panose="02040503050406030204" pitchFamily="18" charset="0"/>
              </a:rPr>
              <a:t>   	</a:t>
            </a:r>
            <a:r>
              <a:rPr lang="en-GB" sz="1100" i="1" dirty="0">
                <a:latin typeface="Cambria" panose="02040503050406030204" pitchFamily="18" charset="0"/>
              </a:rPr>
              <a:t>And I will raise you up …</a:t>
            </a:r>
            <a:r>
              <a:rPr lang="en-GB" sz="1100" dirty="0">
                <a:latin typeface="Cambria" panose="02040503050406030204" pitchFamily="18" charset="0"/>
              </a:rPr>
              <a:t>   </a:t>
            </a:r>
            <a:r>
              <a:rPr lang="en-GB" sz="1050" dirty="0">
                <a:latin typeface="Cambria" panose="02040503050406030204" pitchFamily="18" charset="0"/>
              </a:rPr>
              <a:t> </a:t>
            </a:r>
            <a:r>
              <a:rPr lang="en-GB" sz="1100" dirty="0">
                <a:latin typeface="Cambria" panose="02040503050406030204" pitchFamily="18" charset="0"/>
              </a:rPr>
              <a:t>                       </a:t>
            </a:r>
            <a:r>
              <a:rPr lang="en-GB" sz="1000" dirty="0">
                <a:latin typeface="Cambria" panose="02040503050406030204" pitchFamily="18" charset="0"/>
              </a:rPr>
              <a:t>	</a:t>
            </a:r>
          </a:p>
          <a:p>
            <a:r>
              <a:rPr lang="en-GB" sz="1000" dirty="0">
                <a:latin typeface="Cambria" panose="02040503050406030204" pitchFamily="18" charset="0"/>
              </a:rPr>
              <a:t>          </a:t>
            </a:r>
            <a:r>
              <a:rPr lang="en-GB" sz="700" dirty="0">
                <a:latin typeface="Cambria" panose="02040503050406030204" pitchFamily="18" charset="0"/>
              </a:rPr>
              <a:t>Suzanne </a:t>
            </a:r>
            <a:r>
              <a:rPr lang="en-GB" sz="700" dirty="0" err="1">
                <a:latin typeface="Cambria" panose="02040503050406030204" pitchFamily="18" charset="0"/>
              </a:rPr>
              <a:t>Toolan</a:t>
            </a:r>
            <a:r>
              <a:rPr lang="en-GB" sz="700" dirty="0">
                <a:latin typeface="Cambria" panose="02040503050406030204" pitchFamily="18" charset="0"/>
              </a:rPr>
              <a:t> ©️ 1971 by GIA Publications</a:t>
            </a:r>
          </a:p>
          <a:p>
            <a:r>
              <a:rPr lang="en-GB" sz="700" dirty="0">
                <a:latin typeface="Cambria" panose="02040503050406030204" pitchFamily="18" charset="0"/>
              </a:rPr>
              <a:t>                              Used with permission CCLI 283699</a:t>
            </a:r>
          </a:p>
        </p:txBody>
      </p:sp>
      <p:pic>
        <p:nvPicPr>
          <p:cNvPr id="64" name="Picture 63">
            <a:extLst>
              <a:ext uri="{FF2B5EF4-FFF2-40B4-BE49-F238E27FC236}">
                <a16:creationId xmlns:a16="http://schemas.microsoft.com/office/drawing/2014/main" id="{62CBCC47-39FC-4A60-A0CB-F016E41578BC}"/>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5181734" y="-1300991"/>
            <a:ext cx="1544459" cy="738384"/>
          </a:xfrm>
          <a:prstGeom prst="rect">
            <a:avLst/>
          </a:prstGeom>
        </p:spPr>
      </p:pic>
      <p:sp>
        <p:nvSpPr>
          <p:cNvPr id="67" name="Text Box 6">
            <a:extLst>
              <a:ext uri="{FF2B5EF4-FFF2-40B4-BE49-F238E27FC236}">
                <a16:creationId xmlns:a16="http://schemas.microsoft.com/office/drawing/2014/main" id="{47127AF2-AC8F-4E4E-91A4-D5E8012055B7}"/>
              </a:ext>
            </a:extLst>
          </p:cNvPr>
          <p:cNvSpPr txBox="1">
            <a:spLocks noChangeArrowheads="1"/>
          </p:cNvSpPr>
          <p:nvPr/>
        </p:nvSpPr>
        <p:spPr bwMode="auto">
          <a:xfrm>
            <a:off x="11124575" y="2179334"/>
            <a:ext cx="3240000" cy="3603652"/>
          </a:xfrm>
          <a:prstGeom prst="rect">
            <a:avLst/>
          </a:prstGeom>
          <a:noFill/>
          <a:ln w="12700" algn="in">
            <a:solidFill>
              <a:srgbClr val="000000"/>
            </a:solidFill>
            <a:miter lim="800000"/>
            <a:headEnd/>
            <a:tailEnd/>
          </a:ln>
          <a:effectLst/>
        </p:spPr>
        <p:txBody>
          <a:bodyPr vert="horz" wrap="square" lIns="180000" tIns="108000" rIns="180000" bIns="108000" numCol="1" anchor="t" anchorCtr="0" compatLnSpc="1">
            <a:prstTxWarp prst="textNoShape">
              <a:avLst/>
            </a:prstTxWarp>
            <a:spAutoFit/>
          </a:bodyPr>
          <a:lstStyle/>
          <a:p>
            <a:endParaRPr lang="en-GB" sz="1000" dirty="0">
              <a:latin typeface="Arial" panose="020B0604020202020204" pitchFamily="34" charset="0"/>
              <a:cs typeface="Arial" panose="020B0604020202020204" pitchFamily="34" charset="0"/>
            </a:endParaRPr>
          </a:p>
          <a:p>
            <a:endParaRPr lang="en-GB" sz="1000" dirty="0">
              <a:latin typeface="Arial" panose="020B0604020202020204" pitchFamily="34" charset="0"/>
              <a:cs typeface="Arial" panose="020B0604020202020204" pitchFamily="34" charset="0"/>
            </a:endParaRPr>
          </a:p>
          <a:p>
            <a:endParaRPr lang="en-GB" sz="1000" dirty="0">
              <a:latin typeface="Arial" panose="020B0604020202020204" pitchFamily="34" charset="0"/>
              <a:cs typeface="Arial" panose="020B0604020202020204" pitchFamily="34" charset="0"/>
            </a:endParaRPr>
          </a:p>
          <a:p>
            <a:endParaRPr lang="en-GB" sz="1000" dirty="0">
              <a:latin typeface="Arial" panose="020B0604020202020204" pitchFamily="34" charset="0"/>
              <a:cs typeface="Arial" panose="020B0604020202020204" pitchFamily="34" charset="0"/>
            </a:endParaRPr>
          </a:p>
          <a:p>
            <a:endParaRPr lang="en-GB" sz="1000" dirty="0">
              <a:latin typeface="Arial" panose="020B0604020202020204" pitchFamily="34" charset="0"/>
              <a:cs typeface="Arial" panose="020B0604020202020204" pitchFamily="34" charset="0"/>
            </a:endParaRPr>
          </a:p>
          <a:p>
            <a:r>
              <a:rPr lang="en-GB" sz="1000" dirty="0">
                <a:latin typeface="Arial" panose="020B0604020202020204" pitchFamily="34" charset="0"/>
                <a:cs typeface="Arial" panose="020B0604020202020204" pitchFamily="34" charset="0"/>
              </a:rPr>
              <a:t>On 6</a:t>
            </a:r>
            <a:r>
              <a:rPr lang="en-GB" sz="1000" baseline="30000" dirty="0">
                <a:latin typeface="Arial" panose="020B0604020202020204" pitchFamily="34" charset="0"/>
                <a:cs typeface="Arial" panose="020B0604020202020204" pitchFamily="34" charset="0"/>
              </a:rPr>
              <a:t>th</a:t>
            </a:r>
            <a:r>
              <a:rPr lang="en-GB" sz="1000" dirty="0">
                <a:latin typeface="Arial" panose="020B0604020202020204" pitchFamily="34" charset="0"/>
                <a:cs typeface="Arial" panose="020B0604020202020204" pitchFamily="34" charset="0"/>
              </a:rPr>
              <a:t> January we celebrate Epiphany – the visit of the Wise Men to the baby Jesus. But who were these Wise Men? No one knows for sure. Matthew calls them ‘Magi’, and that was the name of an ancient caste of a priestly kind from Persia. It wasn’t until the third century that they were called kings – by a church father, Tertullian.</a:t>
            </a:r>
          </a:p>
          <a:p>
            <a:r>
              <a:rPr lang="en-GB" sz="1000" dirty="0">
                <a:latin typeface="Arial" panose="020B0604020202020204" pitchFamily="34" charset="0"/>
                <a:cs typeface="Arial" panose="020B0604020202020204" pitchFamily="34" charset="0"/>
              </a:rPr>
              <a:t>Another church father, Origin, assumed there were three – to correspond with the gifts given. Later Christian interpretation came to understand gold as a symbol of wisdom and wealth, incense as a symbol of worship and sacrifice, and myrrh as a symbol of healing – and even embalming. Certainly Jesus challenged and set aright the way in which the world handled all three of these things. Since the 8th century, the Magi have had the names Balthasar, Caspar and Melchior.</a:t>
            </a:r>
          </a:p>
        </p:txBody>
      </p:sp>
      <p:pic>
        <p:nvPicPr>
          <p:cNvPr id="68" name="Picture 67">
            <a:extLst>
              <a:ext uri="{FF2B5EF4-FFF2-40B4-BE49-F238E27FC236}">
                <a16:creationId xmlns:a16="http://schemas.microsoft.com/office/drawing/2014/main" id="{A154A96B-F737-4704-9700-4F388B1DF453}"/>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9326228" y="1598792"/>
            <a:ext cx="1544459" cy="738384"/>
          </a:xfrm>
          <a:prstGeom prst="rect">
            <a:avLst/>
          </a:prstGeom>
        </p:spPr>
      </p:pic>
      <p:sp>
        <p:nvSpPr>
          <p:cNvPr id="38" name="TextBox 37">
            <a:extLst>
              <a:ext uri="{FF2B5EF4-FFF2-40B4-BE49-F238E27FC236}">
                <a16:creationId xmlns:a16="http://schemas.microsoft.com/office/drawing/2014/main" id="{8A2B43AA-0FBE-4445-996C-DB018606AB8A}"/>
              </a:ext>
            </a:extLst>
          </p:cNvPr>
          <p:cNvSpPr txBox="1"/>
          <p:nvPr/>
        </p:nvSpPr>
        <p:spPr bwMode="auto">
          <a:xfrm>
            <a:off x="-8038741" y="4637680"/>
            <a:ext cx="2806454" cy="4382738"/>
          </a:xfrm>
          <a:prstGeom prst="rect">
            <a:avLst/>
          </a:prstGeom>
          <a:noFill/>
          <a:ln w="25400" algn="ctr">
            <a:solidFill>
              <a:srgbClr val="000000"/>
            </a:solidFill>
            <a:miter lim="800000"/>
            <a:headEnd/>
            <a:tailEnd/>
          </a:ln>
          <a:effectLst/>
          <a:extLst>
            <a:ext uri="{909E8E84-426E-40DD-AFC4-6F175D3DCCD1}">
              <a14:hiddenFill xmlns:a14="http://schemas.microsoft.com/office/drawing/2010/main">
                <a:solidFill>
                  <a:srgbClr val="0000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rtlCol="0" anchor="t" anchorCtr="0" compatLnSpc="1">
            <a:prstTxWarp prst="textNoShape">
              <a:avLst/>
            </a:prstTxWarp>
            <a:spAutoFit/>
          </a:bodyPr>
          <a:lstStyle/>
          <a:p>
            <a:r>
              <a:rPr lang="en-GB" sz="1000" b="1" dirty="0">
                <a:latin typeface="Arial" panose="020B0604020202020204" pitchFamily="34" charset="0"/>
                <a:cs typeface="Arial" panose="020B0604020202020204" pitchFamily="34" charset="0"/>
              </a:rPr>
              <a:t>Hymn during Communion</a:t>
            </a:r>
          </a:p>
          <a:p>
            <a:endParaRPr lang="en-GB" sz="1000" dirty="0">
              <a:latin typeface="Arial" panose="020B0604020202020204" pitchFamily="34" charset="0"/>
              <a:cs typeface="Arial" panose="020B0604020202020204" pitchFamily="34" charset="0"/>
            </a:endParaRPr>
          </a:p>
          <a:p>
            <a:r>
              <a:rPr lang="en-GB" sz="1000" dirty="0">
                <a:latin typeface="Arial" panose="020B0604020202020204" pitchFamily="34" charset="0"/>
                <a:cs typeface="Arial" panose="020B0604020202020204" pitchFamily="34" charset="0"/>
              </a:rPr>
              <a:t>Fairest Lord Jesus, Ruler of all nature,</a:t>
            </a:r>
          </a:p>
          <a:p>
            <a:r>
              <a:rPr lang="en-GB" sz="1000" dirty="0">
                <a:latin typeface="Arial" panose="020B0604020202020204" pitchFamily="34" charset="0"/>
                <a:cs typeface="Arial" panose="020B0604020202020204" pitchFamily="34" charset="0"/>
              </a:rPr>
              <a:t> O thou of God and man the son</a:t>
            </a:r>
          </a:p>
          <a:p>
            <a:r>
              <a:rPr lang="en-GB" sz="1000" dirty="0">
                <a:latin typeface="Arial" panose="020B0604020202020204" pitchFamily="34" charset="0"/>
                <a:cs typeface="Arial" panose="020B0604020202020204" pitchFamily="34" charset="0"/>
              </a:rPr>
              <a:t>Thee will I cherish, Thee will I honour;</a:t>
            </a:r>
          </a:p>
          <a:p>
            <a:r>
              <a:rPr lang="en-GB" sz="1000" dirty="0">
                <a:latin typeface="Arial" panose="020B0604020202020204" pitchFamily="34" charset="0"/>
                <a:cs typeface="Arial" panose="020B0604020202020204" pitchFamily="34" charset="0"/>
              </a:rPr>
              <a:t> Thou my soul’s glory, joy and crown.</a:t>
            </a:r>
          </a:p>
          <a:p>
            <a:endParaRPr lang="en-GB" sz="1000" dirty="0">
              <a:latin typeface="Arial" panose="020B0604020202020204" pitchFamily="34" charset="0"/>
              <a:cs typeface="Arial" panose="020B0604020202020204" pitchFamily="34" charset="0"/>
            </a:endParaRPr>
          </a:p>
          <a:p>
            <a:r>
              <a:rPr lang="en-GB" sz="1000" dirty="0">
                <a:latin typeface="Arial" panose="020B0604020202020204" pitchFamily="34" charset="0"/>
                <a:cs typeface="Arial" panose="020B0604020202020204" pitchFamily="34" charset="0"/>
              </a:rPr>
              <a:t>Fair are the meadows, fairer still the woodlands</a:t>
            </a:r>
          </a:p>
          <a:p>
            <a:r>
              <a:rPr lang="en-GB" sz="1000" dirty="0">
                <a:latin typeface="Arial" panose="020B0604020202020204" pitchFamily="34" charset="0"/>
                <a:cs typeface="Arial" panose="020B0604020202020204" pitchFamily="34" charset="0"/>
              </a:rPr>
              <a:t> robed in the verdure and bloom of spring.</a:t>
            </a:r>
          </a:p>
          <a:p>
            <a:r>
              <a:rPr lang="en-GB" sz="1000" dirty="0">
                <a:latin typeface="Arial" panose="020B0604020202020204" pitchFamily="34" charset="0"/>
                <a:cs typeface="Arial" panose="020B0604020202020204" pitchFamily="34" charset="0"/>
              </a:rPr>
              <a:t>Jesus is fairer, Jesus is purer;</a:t>
            </a:r>
          </a:p>
          <a:p>
            <a:r>
              <a:rPr lang="en-GB" sz="1000" dirty="0">
                <a:latin typeface="Arial" panose="020B0604020202020204" pitchFamily="34" charset="0"/>
                <a:cs typeface="Arial" panose="020B0604020202020204" pitchFamily="34" charset="0"/>
              </a:rPr>
              <a:t> He makes the saddest heart to sing.</a:t>
            </a:r>
          </a:p>
          <a:p>
            <a:endParaRPr lang="en-GB" sz="1000" dirty="0">
              <a:latin typeface="Arial" panose="020B0604020202020204" pitchFamily="34" charset="0"/>
              <a:cs typeface="Arial" panose="020B0604020202020204" pitchFamily="34" charset="0"/>
            </a:endParaRPr>
          </a:p>
          <a:p>
            <a:r>
              <a:rPr lang="en-GB" sz="1000" dirty="0">
                <a:latin typeface="Arial" panose="020B0604020202020204" pitchFamily="34" charset="0"/>
                <a:cs typeface="Arial" panose="020B0604020202020204" pitchFamily="34" charset="0"/>
              </a:rPr>
              <a:t>Fair is the sunshine, fairer still the moonlight</a:t>
            </a:r>
          </a:p>
          <a:p>
            <a:r>
              <a:rPr lang="en-GB" sz="1000" dirty="0">
                <a:latin typeface="Arial" panose="020B0604020202020204" pitchFamily="34" charset="0"/>
                <a:cs typeface="Arial" panose="020B0604020202020204" pitchFamily="34" charset="0"/>
              </a:rPr>
              <a:t> and fair the twinkling starry host.</a:t>
            </a:r>
          </a:p>
          <a:p>
            <a:r>
              <a:rPr lang="en-GB" sz="1000" dirty="0">
                <a:latin typeface="Arial" panose="020B0604020202020204" pitchFamily="34" charset="0"/>
                <a:cs typeface="Arial" panose="020B0604020202020204" pitchFamily="34" charset="0"/>
              </a:rPr>
              <a:t>Jesus shines brighter, Jesus shines purer</a:t>
            </a:r>
          </a:p>
          <a:p>
            <a:r>
              <a:rPr lang="en-GB" sz="1000" dirty="0">
                <a:latin typeface="Arial" panose="020B0604020202020204" pitchFamily="34" charset="0"/>
                <a:cs typeface="Arial" panose="020B0604020202020204" pitchFamily="34" charset="0"/>
              </a:rPr>
              <a:t> than all the stars that heaven can boast.</a:t>
            </a:r>
          </a:p>
          <a:p>
            <a:endParaRPr lang="en-GB" sz="1000" dirty="0">
              <a:latin typeface="Arial" panose="020B0604020202020204" pitchFamily="34" charset="0"/>
              <a:cs typeface="Arial" panose="020B0604020202020204" pitchFamily="34" charset="0"/>
            </a:endParaRPr>
          </a:p>
          <a:p>
            <a:r>
              <a:rPr lang="en-GB" sz="1000" dirty="0">
                <a:latin typeface="Arial" panose="020B0604020202020204" pitchFamily="34" charset="0"/>
                <a:cs typeface="Arial" panose="020B0604020202020204" pitchFamily="34" charset="0"/>
              </a:rPr>
              <a:t>All fairest beauty, heavenly and earthly,</a:t>
            </a:r>
            <a:br>
              <a:rPr lang="en-GB" sz="1000" dirty="0">
                <a:latin typeface="Arial" panose="020B0604020202020204" pitchFamily="34" charset="0"/>
                <a:cs typeface="Arial" panose="020B0604020202020204" pitchFamily="34" charset="0"/>
              </a:rPr>
            </a:br>
            <a:r>
              <a:rPr lang="en-GB" sz="1000" dirty="0">
                <a:latin typeface="Arial" panose="020B0604020202020204" pitchFamily="34" charset="0"/>
                <a:cs typeface="Arial" panose="020B0604020202020204" pitchFamily="34" charset="0"/>
              </a:rPr>
              <a:t> wondrously, Jesus, is found in thee.</a:t>
            </a:r>
            <a:br>
              <a:rPr lang="en-GB" sz="1000" dirty="0">
                <a:latin typeface="Arial" panose="020B0604020202020204" pitchFamily="34" charset="0"/>
                <a:cs typeface="Arial" panose="020B0604020202020204" pitchFamily="34" charset="0"/>
              </a:rPr>
            </a:br>
            <a:r>
              <a:rPr lang="en-GB" sz="1000" dirty="0">
                <a:latin typeface="Arial" panose="020B0604020202020204" pitchFamily="34" charset="0"/>
                <a:cs typeface="Arial" panose="020B0604020202020204" pitchFamily="34" charset="0"/>
              </a:rPr>
              <a:t>None can be nearer, fairer, or dearer</a:t>
            </a:r>
            <a:br>
              <a:rPr lang="en-GB" sz="1000" dirty="0">
                <a:latin typeface="Arial" panose="020B0604020202020204" pitchFamily="34" charset="0"/>
                <a:cs typeface="Arial" panose="020B0604020202020204" pitchFamily="34" charset="0"/>
              </a:rPr>
            </a:br>
            <a:r>
              <a:rPr lang="en-GB" sz="1000" dirty="0">
                <a:latin typeface="Arial" panose="020B0604020202020204" pitchFamily="34" charset="0"/>
                <a:cs typeface="Arial" panose="020B0604020202020204" pitchFamily="34" charset="0"/>
              </a:rPr>
              <a:t> than thou, my Saviour, art to me.</a:t>
            </a:r>
          </a:p>
          <a:p>
            <a:endParaRPr lang="en-GB" sz="1000" dirty="0">
              <a:latin typeface="Arial" panose="020B0604020202020204" pitchFamily="34" charset="0"/>
              <a:cs typeface="Arial" panose="020B0604020202020204" pitchFamily="34" charset="0"/>
            </a:endParaRPr>
          </a:p>
          <a:p>
            <a:r>
              <a:rPr lang="en-GB" sz="1000" dirty="0">
                <a:latin typeface="Arial" panose="020B0604020202020204" pitchFamily="34" charset="0"/>
                <a:cs typeface="Arial" panose="020B0604020202020204" pitchFamily="34" charset="0"/>
              </a:rPr>
              <a:t>Beautiful Saviour, Lord of the nations,</a:t>
            </a:r>
            <a:br>
              <a:rPr lang="en-GB" sz="1000" dirty="0">
                <a:latin typeface="Arial" panose="020B0604020202020204" pitchFamily="34" charset="0"/>
                <a:cs typeface="Arial" panose="020B0604020202020204" pitchFamily="34" charset="0"/>
              </a:rPr>
            </a:br>
            <a:r>
              <a:rPr lang="en-GB" sz="1000" dirty="0">
                <a:latin typeface="Arial" panose="020B0604020202020204" pitchFamily="34" charset="0"/>
                <a:cs typeface="Arial" panose="020B0604020202020204" pitchFamily="34" charset="0"/>
              </a:rPr>
              <a:t> Son of God and Son of Man!</a:t>
            </a:r>
            <a:br>
              <a:rPr lang="en-GB" sz="1000" dirty="0">
                <a:latin typeface="Arial" panose="020B0604020202020204" pitchFamily="34" charset="0"/>
                <a:cs typeface="Arial" panose="020B0604020202020204" pitchFamily="34" charset="0"/>
              </a:rPr>
            </a:br>
            <a:r>
              <a:rPr lang="en-GB" sz="1000" dirty="0">
                <a:latin typeface="Arial" panose="020B0604020202020204" pitchFamily="34" charset="0"/>
                <a:cs typeface="Arial" panose="020B0604020202020204" pitchFamily="34" charset="0"/>
              </a:rPr>
              <a:t>Glory and honour, praise, adoration</a:t>
            </a:r>
            <a:br>
              <a:rPr lang="en-GB" sz="1000" dirty="0">
                <a:latin typeface="Arial" panose="020B0604020202020204" pitchFamily="34" charset="0"/>
                <a:cs typeface="Arial" panose="020B0604020202020204" pitchFamily="34" charset="0"/>
              </a:rPr>
            </a:br>
            <a:r>
              <a:rPr lang="en-GB" sz="1000" dirty="0">
                <a:latin typeface="Arial" panose="020B0604020202020204" pitchFamily="34" charset="0"/>
                <a:cs typeface="Arial" panose="020B0604020202020204" pitchFamily="34" charset="0"/>
              </a:rPr>
              <a:t> now and for evermore be Thine.</a:t>
            </a:r>
          </a:p>
          <a:p>
            <a:endParaRPr lang="en-GB" sz="1000" dirty="0">
              <a:latin typeface="Arial" panose="020B0604020202020204" pitchFamily="34" charset="0"/>
              <a:cs typeface="Arial" panose="020B0604020202020204" pitchFamily="34" charset="0"/>
            </a:endParaRPr>
          </a:p>
          <a:p>
            <a:r>
              <a:rPr lang="en-GB" sz="1000" dirty="0">
                <a:latin typeface="Arial" panose="020B0604020202020204" pitchFamily="34" charset="0"/>
                <a:cs typeface="Arial" panose="020B0604020202020204" pitchFamily="34" charset="0"/>
              </a:rPr>
              <a:t>In the Public Domain</a:t>
            </a:r>
          </a:p>
        </p:txBody>
      </p:sp>
      <p:sp>
        <p:nvSpPr>
          <p:cNvPr id="65" name="TextBox 64">
            <a:extLst>
              <a:ext uri="{FF2B5EF4-FFF2-40B4-BE49-F238E27FC236}">
                <a16:creationId xmlns:a16="http://schemas.microsoft.com/office/drawing/2014/main" id="{3918FE66-F93B-4475-B536-C84A97026883}"/>
              </a:ext>
            </a:extLst>
          </p:cNvPr>
          <p:cNvSpPr txBox="1"/>
          <p:nvPr/>
        </p:nvSpPr>
        <p:spPr bwMode="auto">
          <a:xfrm>
            <a:off x="-4158166" y="1346552"/>
            <a:ext cx="3320831" cy="4536627"/>
          </a:xfrm>
          <a:prstGeom prst="rect">
            <a:avLst/>
          </a:prstGeom>
          <a:noFill/>
          <a:ln w="25400" algn="ctr">
            <a:solidFill>
              <a:srgbClr val="000000"/>
            </a:solidFill>
            <a:miter lim="800000"/>
            <a:headEnd/>
            <a:tailEnd/>
          </a:ln>
          <a:effectLst/>
          <a:extLst>
            <a:ext uri="{909E8E84-426E-40DD-AFC4-6F175D3DCCD1}">
              <a14:hiddenFill xmlns:a14="http://schemas.microsoft.com/office/drawing/2010/main">
                <a:solidFill>
                  <a:srgbClr val="0000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rtlCol="0" anchor="t" anchorCtr="0" compatLnSpc="1">
            <a:prstTxWarp prst="textNoShape">
              <a:avLst/>
            </a:prstTxWarp>
            <a:spAutoFit/>
          </a:bodyPr>
          <a:lstStyle/>
          <a:p>
            <a:pPr hangingPunct="0"/>
            <a:r>
              <a:rPr lang="en-GB" sz="1000" dirty="0">
                <a:latin typeface="Arial" panose="020B0604020202020204" pitchFamily="34" charset="0"/>
                <a:cs typeface="Arial" panose="020B0604020202020204" pitchFamily="34" charset="0"/>
              </a:rPr>
              <a:t>		 </a:t>
            </a:r>
            <a:r>
              <a:rPr lang="en-GB" sz="1000" b="1" u="sng" dirty="0">
                <a:latin typeface="Arial" panose="020B0604020202020204" pitchFamily="34" charset="0"/>
                <a:cs typeface="Arial" panose="020B0604020202020204" pitchFamily="34" charset="0"/>
              </a:rPr>
              <a:t>The Feast of the Presentation</a:t>
            </a:r>
          </a:p>
          <a:p>
            <a:pPr hangingPunct="0"/>
            <a:r>
              <a:rPr lang="en-GB" sz="1000" dirty="0">
                <a:latin typeface="Arial" panose="020B0604020202020204" pitchFamily="34" charset="0"/>
                <a:cs typeface="Arial" panose="020B0604020202020204" pitchFamily="34" charset="0"/>
              </a:rPr>
              <a:t>		</a:t>
            </a:r>
          </a:p>
          <a:p>
            <a:pPr hangingPunct="0"/>
            <a:r>
              <a:rPr lang="en-GB" sz="1000" dirty="0">
                <a:latin typeface="Arial" panose="020B0604020202020204" pitchFamily="34" charset="0"/>
                <a:cs typeface="Arial" panose="020B0604020202020204" pitchFamily="34" charset="0"/>
              </a:rPr>
              <a:t>		Today we celebrate the Feast of   			the Presentation of Christ in the 				Jerusalem Temple – the feast is actually 		on February 2</a:t>
            </a:r>
            <a:r>
              <a:rPr lang="en-GB" sz="1000" baseline="30000" dirty="0">
                <a:latin typeface="Arial" panose="020B0604020202020204" pitchFamily="34" charset="0"/>
                <a:cs typeface="Arial" panose="020B0604020202020204" pitchFamily="34" charset="0"/>
              </a:rPr>
              <a:t>nd</a:t>
            </a:r>
            <a:r>
              <a:rPr lang="en-GB" sz="1000" dirty="0">
                <a:latin typeface="Arial" panose="020B0604020202020204" pitchFamily="34" charset="0"/>
                <a:cs typeface="Arial" panose="020B0604020202020204" pitchFamily="34" charset="0"/>
              </a:rPr>
              <a:t>, forty days (inclusive) 			after Christmas Day.</a:t>
            </a:r>
          </a:p>
          <a:p>
            <a:pPr hangingPunct="0"/>
            <a:endParaRPr lang="en-GB" sz="1000" dirty="0">
              <a:latin typeface="Arial" panose="020B0604020202020204" pitchFamily="34" charset="0"/>
              <a:cs typeface="Arial" panose="020B0604020202020204" pitchFamily="34" charset="0"/>
            </a:endParaRPr>
          </a:p>
          <a:p>
            <a:pPr hangingPunct="0"/>
            <a:r>
              <a:rPr lang="en-GB" sz="1000" dirty="0">
                <a:latin typeface="Arial" panose="020B0604020202020204" pitchFamily="34" charset="0"/>
                <a:cs typeface="Arial" panose="020B0604020202020204" pitchFamily="34" charset="0"/>
              </a:rPr>
              <a:t>Today’s gospel tells the encounter of the young child Jesus and his parents with Simeon and Anna.</a:t>
            </a:r>
          </a:p>
          <a:p>
            <a:pPr hangingPunct="0"/>
            <a:r>
              <a:rPr lang="en-GB" sz="1000" dirty="0">
                <a:latin typeface="Arial" panose="020B0604020202020204" pitchFamily="34" charset="0"/>
                <a:cs typeface="Arial" panose="020B0604020202020204" pitchFamily="34" charset="0"/>
              </a:rPr>
              <a:t>Simeon immediately recognises Jesus as the Messiah who they have waited for a long time. Because of this he says he is now ready to die, saying the now familiar words of the Nunc Dimittis, a favourite canticle for Evening Prayer:</a:t>
            </a:r>
          </a:p>
          <a:p>
            <a:pPr hangingPunct="0"/>
            <a:endParaRPr lang="en-GB" sz="1000" dirty="0">
              <a:latin typeface="Arial" panose="020B0604020202020204" pitchFamily="34" charset="0"/>
              <a:cs typeface="Arial" panose="020B0604020202020204" pitchFamily="34" charset="0"/>
            </a:endParaRPr>
          </a:p>
          <a:p>
            <a:r>
              <a:rPr lang="en-GB" sz="1000" i="1" dirty="0">
                <a:latin typeface="Arial" panose="020B0604020202020204" pitchFamily="34" charset="0"/>
                <a:cs typeface="Arial" panose="020B0604020202020204" pitchFamily="34" charset="0"/>
              </a:rPr>
              <a:t>Now, Lord, you let your servant go in peace:  </a:t>
            </a:r>
            <a:endParaRPr lang="en-GB" sz="1000" dirty="0">
              <a:latin typeface="Arial" panose="020B0604020202020204" pitchFamily="34" charset="0"/>
              <a:cs typeface="Arial" panose="020B0604020202020204" pitchFamily="34" charset="0"/>
            </a:endParaRPr>
          </a:p>
          <a:p>
            <a:r>
              <a:rPr lang="en-GB" sz="1000" i="1" dirty="0">
                <a:latin typeface="Arial" panose="020B0604020202020204" pitchFamily="34" charset="0"/>
                <a:cs typeface="Arial" panose="020B0604020202020204" pitchFamily="34" charset="0"/>
              </a:rPr>
              <a:t>your word has been fulfilled.</a:t>
            </a:r>
            <a:endParaRPr lang="en-GB" sz="1000" dirty="0">
              <a:latin typeface="Arial" panose="020B0604020202020204" pitchFamily="34" charset="0"/>
              <a:cs typeface="Arial" panose="020B0604020202020204" pitchFamily="34" charset="0"/>
            </a:endParaRPr>
          </a:p>
          <a:p>
            <a:r>
              <a:rPr lang="en-GB" sz="1000" i="1" dirty="0">
                <a:latin typeface="Arial" panose="020B0604020202020204" pitchFamily="34" charset="0"/>
                <a:cs typeface="Arial" panose="020B0604020202020204" pitchFamily="34" charset="0"/>
              </a:rPr>
              <a:t>My own eyes have seen the salvation  </a:t>
            </a:r>
            <a:endParaRPr lang="en-GB" sz="1000" dirty="0">
              <a:latin typeface="Arial" panose="020B0604020202020204" pitchFamily="34" charset="0"/>
              <a:cs typeface="Arial" panose="020B0604020202020204" pitchFamily="34" charset="0"/>
            </a:endParaRPr>
          </a:p>
          <a:p>
            <a:r>
              <a:rPr lang="en-GB" sz="1000" i="1" dirty="0">
                <a:latin typeface="Arial" panose="020B0604020202020204" pitchFamily="34" charset="0"/>
                <a:cs typeface="Arial" panose="020B0604020202020204" pitchFamily="34" charset="0"/>
              </a:rPr>
              <a:t>which you have prepared in the sight of every people;</a:t>
            </a:r>
            <a:endParaRPr lang="en-GB" sz="1000" dirty="0">
              <a:latin typeface="Arial" panose="020B0604020202020204" pitchFamily="34" charset="0"/>
              <a:cs typeface="Arial" panose="020B0604020202020204" pitchFamily="34" charset="0"/>
            </a:endParaRPr>
          </a:p>
          <a:p>
            <a:r>
              <a:rPr lang="en-GB" sz="1000" i="1" dirty="0">
                <a:latin typeface="Arial" panose="020B0604020202020204" pitchFamily="34" charset="0"/>
                <a:cs typeface="Arial" panose="020B0604020202020204" pitchFamily="34" charset="0"/>
              </a:rPr>
              <a:t>A light to reveal you to the nations  </a:t>
            </a:r>
            <a:endParaRPr lang="en-GB" sz="1000" dirty="0">
              <a:latin typeface="Arial" panose="020B0604020202020204" pitchFamily="34" charset="0"/>
              <a:cs typeface="Arial" panose="020B0604020202020204" pitchFamily="34" charset="0"/>
            </a:endParaRPr>
          </a:p>
          <a:p>
            <a:r>
              <a:rPr lang="en-GB" sz="1000" i="1" dirty="0">
                <a:latin typeface="Arial" panose="020B0604020202020204" pitchFamily="34" charset="0"/>
                <a:cs typeface="Arial" panose="020B0604020202020204" pitchFamily="34" charset="0"/>
              </a:rPr>
              <a:t>and the glory of your people Israel.</a:t>
            </a:r>
          </a:p>
          <a:p>
            <a:r>
              <a:rPr lang="en-GB" sz="1000" i="1" dirty="0">
                <a:latin typeface="Arial" panose="020B0604020202020204" pitchFamily="34" charset="0"/>
                <a:cs typeface="Arial" panose="020B0604020202020204" pitchFamily="34" charset="0"/>
              </a:rPr>
              <a:t>				Luke  2:29–32</a:t>
            </a:r>
            <a:endParaRPr lang="en-GB" sz="1000" dirty="0">
              <a:latin typeface="Arial" panose="020B0604020202020204" pitchFamily="34" charset="0"/>
              <a:cs typeface="Arial" panose="020B0604020202020204" pitchFamily="34" charset="0"/>
            </a:endParaRPr>
          </a:p>
          <a:p>
            <a:endParaRPr lang="en-GB" sz="1000" dirty="0">
              <a:latin typeface="Arial" panose="020B0604020202020204" pitchFamily="34" charset="0"/>
              <a:cs typeface="Arial" panose="020B0604020202020204" pitchFamily="34" charset="0"/>
            </a:endParaRPr>
          </a:p>
          <a:p>
            <a:r>
              <a:rPr lang="en-GB" sz="1000" dirty="0">
                <a:latin typeface="Arial" panose="020B0604020202020204" pitchFamily="34" charset="0"/>
                <a:cs typeface="Arial" panose="020B0604020202020204" pitchFamily="34" charset="0"/>
              </a:rPr>
              <a:t>Anna began to praise God and spoke of the long awaited child and the work of redemption of all people to which he is called.</a:t>
            </a:r>
          </a:p>
          <a:p>
            <a:r>
              <a:rPr lang="en-GB" sz="1000" dirty="0">
                <a:latin typeface="Arial" panose="020B0604020202020204" pitchFamily="34" charset="0"/>
                <a:cs typeface="Arial" panose="020B0604020202020204" pitchFamily="34" charset="0"/>
              </a:rPr>
              <a:t>After they had finished everything required by the law of the Lord, they go back home to Nazareth.</a:t>
            </a:r>
          </a:p>
        </p:txBody>
      </p:sp>
      <p:pic>
        <p:nvPicPr>
          <p:cNvPr id="69" name="Picture 68">
            <a:extLst>
              <a:ext uri="{FF2B5EF4-FFF2-40B4-BE49-F238E27FC236}">
                <a16:creationId xmlns:a16="http://schemas.microsoft.com/office/drawing/2014/main" id="{0C1DB33A-0ED3-4E8A-9E4D-E00F0EE30A17}"/>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3100288" y="2765340"/>
            <a:ext cx="714169" cy="946274"/>
          </a:xfrm>
          <a:prstGeom prst="rect">
            <a:avLst/>
          </a:prstGeom>
        </p:spPr>
      </p:pic>
      <p:sp>
        <p:nvSpPr>
          <p:cNvPr id="41" name="TextBox 40">
            <a:extLst>
              <a:ext uri="{FF2B5EF4-FFF2-40B4-BE49-F238E27FC236}">
                <a16:creationId xmlns:a16="http://schemas.microsoft.com/office/drawing/2014/main" id="{0BEB0319-E1B9-4A5E-B382-160E0CAE1C14}"/>
              </a:ext>
            </a:extLst>
          </p:cNvPr>
          <p:cNvSpPr txBox="1"/>
          <p:nvPr/>
        </p:nvSpPr>
        <p:spPr bwMode="auto">
          <a:xfrm>
            <a:off x="-6555043" y="1697454"/>
            <a:ext cx="3334310" cy="4536627"/>
          </a:xfrm>
          <a:prstGeom prst="rect">
            <a:avLst/>
          </a:prstGeom>
          <a:noFill/>
          <a:ln w="25400" algn="ctr">
            <a:solidFill>
              <a:srgbClr val="000000"/>
            </a:solidFill>
            <a:miter lim="800000"/>
            <a:headEnd/>
            <a:tailEnd/>
          </a:ln>
          <a:effectLst/>
          <a:extLst>
            <a:ext uri="{909E8E84-426E-40DD-AFC4-6F175D3DCCD1}">
              <a14:hiddenFill xmlns:a14="http://schemas.microsoft.com/office/drawing/2010/main">
                <a:solidFill>
                  <a:srgbClr val="0000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rtlCol="0" anchor="t" anchorCtr="0" compatLnSpc="1">
            <a:prstTxWarp prst="textNoShape">
              <a:avLst/>
            </a:prstTxWarp>
            <a:spAutoFit/>
          </a:bodyPr>
          <a:lstStyle/>
          <a:p>
            <a:r>
              <a:rPr lang="en-GB" sz="1000" b="1" dirty="0">
                <a:latin typeface="Arial" panose="020B0604020202020204" pitchFamily="34" charset="0"/>
                <a:cs typeface="Arial" panose="020B0604020202020204" pitchFamily="34" charset="0"/>
              </a:rPr>
              <a:t>Pass it on</a:t>
            </a:r>
          </a:p>
          <a:p>
            <a:endParaRPr lang="en-GB" sz="1000" dirty="0">
              <a:latin typeface="Arial" panose="020B0604020202020204" pitchFamily="34" charset="0"/>
              <a:cs typeface="Arial" panose="020B0604020202020204" pitchFamily="34" charset="0"/>
            </a:endParaRPr>
          </a:p>
          <a:p>
            <a:r>
              <a:rPr lang="en-GB" sz="1000" dirty="0">
                <a:latin typeface="Arial" panose="020B0604020202020204" pitchFamily="34" charset="0"/>
                <a:cs typeface="Arial" panose="020B0604020202020204" pitchFamily="34" charset="0"/>
              </a:rPr>
              <a:t>It only takes a spark to get a fire going, </a:t>
            </a:r>
            <a:br>
              <a:rPr lang="en-GB" sz="1000" dirty="0">
                <a:latin typeface="Arial" panose="020B0604020202020204" pitchFamily="34" charset="0"/>
                <a:cs typeface="Arial" panose="020B0604020202020204" pitchFamily="34" charset="0"/>
              </a:rPr>
            </a:br>
            <a:r>
              <a:rPr lang="en-GB" sz="1000" dirty="0">
                <a:latin typeface="Arial" panose="020B0604020202020204" pitchFamily="34" charset="0"/>
                <a:cs typeface="Arial" panose="020B0604020202020204" pitchFamily="34" charset="0"/>
              </a:rPr>
              <a:t>and soon all those around can warm up in its glowing;</a:t>
            </a:r>
            <a:br>
              <a:rPr lang="en-GB" sz="1000" dirty="0">
                <a:latin typeface="Arial" panose="020B0604020202020204" pitchFamily="34" charset="0"/>
                <a:cs typeface="Arial" panose="020B0604020202020204" pitchFamily="34" charset="0"/>
              </a:rPr>
            </a:br>
            <a:r>
              <a:rPr lang="en-GB" sz="1000" dirty="0">
                <a:latin typeface="Arial" panose="020B0604020202020204" pitchFamily="34" charset="0"/>
                <a:cs typeface="Arial" panose="020B0604020202020204" pitchFamily="34" charset="0"/>
              </a:rPr>
              <a:t>that’s how it is with God’s love, </a:t>
            </a:r>
            <a:br>
              <a:rPr lang="en-GB" sz="1000" dirty="0">
                <a:latin typeface="Arial" panose="020B0604020202020204" pitchFamily="34" charset="0"/>
                <a:cs typeface="Arial" panose="020B0604020202020204" pitchFamily="34" charset="0"/>
              </a:rPr>
            </a:br>
            <a:r>
              <a:rPr lang="en-GB" sz="1000" dirty="0">
                <a:latin typeface="Arial" panose="020B0604020202020204" pitchFamily="34" charset="0"/>
                <a:cs typeface="Arial" panose="020B0604020202020204" pitchFamily="34" charset="0"/>
              </a:rPr>
              <a:t>once you’ve experienced it:</a:t>
            </a:r>
            <a:br>
              <a:rPr lang="en-GB" sz="1000" dirty="0">
                <a:latin typeface="Arial" panose="020B0604020202020204" pitchFamily="34" charset="0"/>
                <a:cs typeface="Arial" panose="020B0604020202020204" pitchFamily="34" charset="0"/>
              </a:rPr>
            </a:br>
            <a:r>
              <a:rPr lang="en-GB" sz="1000" dirty="0">
                <a:latin typeface="Arial" panose="020B0604020202020204" pitchFamily="34" charset="0"/>
                <a:cs typeface="Arial" panose="020B0604020202020204" pitchFamily="34" charset="0"/>
              </a:rPr>
              <a:t>you spread His love to everyone;</a:t>
            </a:r>
            <a:br>
              <a:rPr lang="en-GB" sz="1000" dirty="0">
                <a:latin typeface="Arial" panose="020B0604020202020204" pitchFamily="34" charset="0"/>
                <a:cs typeface="Arial" panose="020B0604020202020204" pitchFamily="34" charset="0"/>
              </a:rPr>
            </a:br>
            <a:r>
              <a:rPr lang="en-GB" sz="1000" dirty="0">
                <a:latin typeface="Arial" panose="020B0604020202020204" pitchFamily="34" charset="0"/>
                <a:cs typeface="Arial" panose="020B0604020202020204" pitchFamily="34" charset="0"/>
              </a:rPr>
              <a:t>you want to pass it on. </a:t>
            </a:r>
          </a:p>
          <a:p>
            <a:endParaRPr lang="en-GB" sz="1000" dirty="0">
              <a:latin typeface="Arial" panose="020B0604020202020204" pitchFamily="34" charset="0"/>
              <a:cs typeface="Arial" panose="020B0604020202020204" pitchFamily="34" charset="0"/>
            </a:endParaRPr>
          </a:p>
          <a:p>
            <a:r>
              <a:rPr lang="en-GB" sz="1000" dirty="0">
                <a:latin typeface="Arial" panose="020B0604020202020204" pitchFamily="34" charset="0"/>
                <a:cs typeface="Arial" panose="020B0604020202020204" pitchFamily="34" charset="0"/>
              </a:rPr>
              <a:t>What a wondrous time is spring when all the trees are budding, </a:t>
            </a:r>
            <a:br>
              <a:rPr lang="en-GB" sz="1000" dirty="0">
                <a:latin typeface="Arial" panose="020B0604020202020204" pitchFamily="34" charset="0"/>
                <a:cs typeface="Arial" panose="020B0604020202020204" pitchFamily="34" charset="0"/>
              </a:rPr>
            </a:br>
            <a:r>
              <a:rPr lang="en-GB" sz="1000" dirty="0">
                <a:latin typeface="Arial" panose="020B0604020202020204" pitchFamily="34" charset="0"/>
                <a:cs typeface="Arial" panose="020B0604020202020204" pitchFamily="34" charset="0"/>
              </a:rPr>
              <a:t>the birds begin to sing; the flowers start their blooming; </a:t>
            </a:r>
            <a:br>
              <a:rPr lang="en-GB" sz="1000" dirty="0">
                <a:latin typeface="Arial" panose="020B0604020202020204" pitchFamily="34" charset="0"/>
                <a:cs typeface="Arial" panose="020B0604020202020204" pitchFamily="34" charset="0"/>
              </a:rPr>
            </a:br>
            <a:r>
              <a:rPr lang="en-GB" sz="1000" dirty="0">
                <a:latin typeface="Arial" panose="020B0604020202020204" pitchFamily="34" charset="0"/>
                <a:cs typeface="Arial" panose="020B0604020202020204" pitchFamily="34" charset="0"/>
              </a:rPr>
              <a:t>that’s how it is with God’s love, </a:t>
            </a:r>
            <a:br>
              <a:rPr lang="en-GB" sz="1000" dirty="0">
                <a:latin typeface="Arial" panose="020B0604020202020204" pitchFamily="34" charset="0"/>
                <a:cs typeface="Arial" panose="020B0604020202020204" pitchFamily="34" charset="0"/>
              </a:rPr>
            </a:br>
            <a:r>
              <a:rPr lang="en-GB" sz="1000" dirty="0">
                <a:latin typeface="Arial" panose="020B0604020202020204" pitchFamily="34" charset="0"/>
                <a:cs typeface="Arial" panose="020B0604020202020204" pitchFamily="34" charset="0"/>
              </a:rPr>
              <a:t>once you’ve experienced it</a:t>
            </a:r>
            <a:br>
              <a:rPr lang="en-GB" sz="1000" dirty="0">
                <a:latin typeface="Arial" panose="020B0604020202020204" pitchFamily="34" charset="0"/>
                <a:cs typeface="Arial" panose="020B0604020202020204" pitchFamily="34" charset="0"/>
              </a:rPr>
            </a:br>
            <a:r>
              <a:rPr lang="en-GB" sz="1000" dirty="0">
                <a:latin typeface="Arial" panose="020B0604020202020204" pitchFamily="34" charset="0"/>
                <a:cs typeface="Arial" panose="020B0604020202020204" pitchFamily="34" charset="0"/>
              </a:rPr>
              <a:t>you want to sing, it’s fresh like spring;</a:t>
            </a:r>
            <a:br>
              <a:rPr lang="en-GB" sz="1000" dirty="0">
                <a:latin typeface="Arial" panose="020B0604020202020204" pitchFamily="34" charset="0"/>
                <a:cs typeface="Arial" panose="020B0604020202020204" pitchFamily="34" charset="0"/>
              </a:rPr>
            </a:br>
            <a:r>
              <a:rPr lang="en-GB" sz="1000" dirty="0">
                <a:latin typeface="Arial" panose="020B0604020202020204" pitchFamily="34" charset="0"/>
                <a:cs typeface="Arial" panose="020B0604020202020204" pitchFamily="34" charset="0"/>
              </a:rPr>
              <a:t>you want to pass it on. </a:t>
            </a:r>
          </a:p>
          <a:p>
            <a:endParaRPr lang="en-GB" sz="1000" dirty="0">
              <a:latin typeface="Arial" panose="020B0604020202020204" pitchFamily="34" charset="0"/>
              <a:cs typeface="Arial" panose="020B0604020202020204" pitchFamily="34" charset="0"/>
            </a:endParaRPr>
          </a:p>
          <a:p>
            <a:r>
              <a:rPr lang="en-GB" sz="1000" dirty="0">
                <a:latin typeface="Arial" panose="020B0604020202020204" pitchFamily="34" charset="0"/>
                <a:cs typeface="Arial" panose="020B0604020202020204" pitchFamily="34" charset="0"/>
              </a:rPr>
              <a:t>I wish for you, my friend, this happiness that I’ve found; </a:t>
            </a:r>
            <a:br>
              <a:rPr lang="en-GB" sz="1000" dirty="0">
                <a:latin typeface="Arial" panose="020B0604020202020204" pitchFamily="34" charset="0"/>
                <a:cs typeface="Arial" panose="020B0604020202020204" pitchFamily="34" charset="0"/>
              </a:rPr>
            </a:br>
            <a:r>
              <a:rPr lang="en-GB" sz="1000" dirty="0">
                <a:latin typeface="Arial" panose="020B0604020202020204" pitchFamily="34" charset="0"/>
                <a:cs typeface="Arial" panose="020B0604020202020204" pitchFamily="34" charset="0"/>
              </a:rPr>
              <a:t>you can depend on Him, it matters not where you’re bound; </a:t>
            </a:r>
            <a:br>
              <a:rPr lang="en-GB" sz="1000" dirty="0">
                <a:latin typeface="Arial" panose="020B0604020202020204" pitchFamily="34" charset="0"/>
                <a:cs typeface="Arial" panose="020B0604020202020204" pitchFamily="34" charset="0"/>
              </a:rPr>
            </a:br>
            <a:r>
              <a:rPr lang="en-GB" sz="1000" dirty="0">
                <a:latin typeface="Arial" panose="020B0604020202020204" pitchFamily="34" charset="0"/>
                <a:cs typeface="Arial" panose="020B0604020202020204" pitchFamily="34" charset="0"/>
              </a:rPr>
              <a:t>I’ll shout it from the mountaintop,</a:t>
            </a:r>
            <a:br>
              <a:rPr lang="en-GB" sz="1000" dirty="0">
                <a:latin typeface="Arial" panose="020B0604020202020204" pitchFamily="34" charset="0"/>
                <a:cs typeface="Arial" panose="020B0604020202020204" pitchFamily="34" charset="0"/>
              </a:rPr>
            </a:br>
            <a:r>
              <a:rPr lang="en-GB" sz="1000" dirty="0">
                <a:latin typeface="Arial" panose="020B0604020202020204" pitchFamily="34" charset="0"/>
                <a:cs typeface="Arial" panose="020B0604020202020204" pitchFamily="34" charset="0"/>
              </a:rPr>
              <a:t>I want my world to know; The Lord of love has come to me,</a:t>
            </a:r>
            <a:br>
              <a:rPr lang="en-GB" sz="1000" dirty="0">
                <a:latin typeface="Arial" panose="020B0604020202020204" pitchFamily="34" charset="0"/>
                <a:cs typeface="Arial" panose="020B0604020202020204" pitchFamily="34" charset="0"/>
              </a:rPr>
            </a:br>
            <a:r>
              <a:rPr lang="en-GB" sz="1000" dirty="0">
                <a:latin typeface="Arial" panose="020B0604020202020204" pitchFamily="34" charset="0"/>
                <a:cs typeface="Arial" panose="020B0604020202020204" pitchFamily="34" charset="0"/>
              </a:rPr>
              <a:t>I want to pass it on. </a:t>
            </a:r>
          </a:p>
          <a:p>
            <a:endParaRPr lang="en-GB" sz="1000" dirty="0">
              <a:latin typeface="Arial" panose="020B0604020202020204" pitchFamily="34" charset="0"/>
              <a:cs typeface="Arial" panose="020B0604020202020204" pitchFamily="34" charset="0"/>
            </a:endParaRPr>
          </a:p>
          <a:p>
            <a:r>
              <a:rPr lang="en-GB" sz="1000" dirty="0">
                <a:latin typeface="Arial" panose="020B0604020202020204" pitchFamily="34" charset="0"/>
                <a:cs typeface="Arial" panose="020B0604020202020204" pitchFamily="34" charset="0"/>
              </a:rPr>
              <a:t>Kurt Kaiser</a:t>
            </a:r>
          </a:p>
          <a:p>
            <a:pPr algn="ctr"/>
            <a:r>
              <a:rPr lang="en-GB" sz="1000" dirty="0">
                <a:latin typeface="Arial" panose="020B0604020202020204" pitchFamily="34" charset="0"/>
                <a:cs typeface="Arial" panose="020B0604020202020204" pitchFamily="34" charset="0"/>
              </a:rPr>
              <a:t>©️ 1969 Bud John Songs/Alliance Media Ltd/</a:t>
            </a:r>
            <a:r>
              <a:rPr lang="en-GB" sz="1000" dirty="0" err="1">
                <a:latin typeface="Arial" panose="020B0604020202020204" pitchFamily="34" charset="0"/>
                <a:cs typeface="Arial" panose="020B0604020202020204" pitchFamily="34" charset="0"/>
              </a:rPr>
              <a:t>CopyCare</a:t>
            </a:r>
            <a:r>
              <a:rPr lang="en-GB" sz="1000" dirty="0">
                <a:latin typeface="Arial" panose="020B0604020202020204" pitchFamily="34" charset="0"/>
                <a:cs typeface="Arial" panose="020B0604020202020204" pitchFamily="34" charset="0"/>
              </a:rPr>
              <a:t> Ltd</a:t>
            </a:r>
          </a:p>
          <a:p>
            <a:pPr algn="ctr"/>
            <a:r>
              <a:rPr lang="en-GB" altLang="en-US" sz="1000" dirty="0">
                <a:cs typeface="Tahoma" panose="020B0604030504040204" pitchFamily="34" charset="0"/>
              </a:rPr>
              <a:t>Printed with permission: CCLI licence no. 283699</a:t>
            </a:r>
            <a:endParaRPr lang="en-GB" sz="1000" dirty="0">
              <a:latin typeface="Arial" panose="020B0604020202020204" pitchFamily="34" charset="0"/>
              <a:cs typeface="Arial" panose="020B0604020202020204" pitchFamily="34" charset="0"/>
            </a:endParaRPr>
          </a:p>
          <a:p>
            <a:endParaRPr lang="en-GB" sz="1000" dirty="0">
              <a:latin typeface="Arial" panose="020B0604020202020204" pitchFamily="34" charset="0"/>
              <a:cs typeface="Arial" panose="020B0604020202020204" pitchFamily="34" charset="0"/>
            </a:endParaRPr>
          </a:p>
        </p:txBody>
      </p:sp>
      <p:pic>
        <p:nvPicPr>
          <p:cNvPr id="56" name="Picture 55">
            <a:extLst>
              <a:ext uri="{FF2B5EF4-FFF2-40B4-BE49-F238E27FC236}">
                <a16:creationId xmlns:a16="http://schemas.microsoft.com/office/drawing/2014/main" id="{C8AEB37A-E974-8ED2-2D29-5D125574E584}"/>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9767311" y="-830721"/>
            <a:ext cx="1357264" cy="677675"/>
          </a:xfrm>
          <a:prstGeom prst="rect">
            <a:avLst/>
          </a:prstGeom>
        </p:spPr>
      </p:pic>
      <p:sp>
        <p:nvSpPr>
          <p:cNvPr id="55" name="TextBox 54">
            <a:extLst>
              <a:ext uri="{FF2B5EF4-FFF2-40B4-BE49-F238E27FC236}">
                <a16:creationId xmlns:a16="http://schemas.microsoft.com/office/drawing/2014/main" id="{C74FCF79-FC03-4420-ADDB-090E3C333CDC}"/>
              </a:ext>
            </a:extLst>
          </p:cNvPr>
          <p:cNvSpPr txBox="1"/>
          <p:nvPr/>
        </p:nvSpPr>
        <p:spPr bwMode="auto">
          <a:xfrm>
            <a:off x="-6324699" y="5125517"/>
            <a:ext cx="2993093" cy="2139047"/>
          </a:xfrm>
          <a:prstGeom prst="rect">
            <a:avLst/>
          </a:prstGeom>
          <a:noFill/>
          <a:ln>
            <a:noFill/>
          </a:ln>
          <a:effectLst/>
          <a:extLst>
            <a:ext uri="{909E8E84-426E-40DD-AFC4-6F175D3DCCD1}">
              <a14:hiddenFill xmlns:a14="http://schemas.microsoft.com/office/drawing/2010/main">
                <a:solidFill>
                  <a:srgbClr val="0000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wrap="square">
            <a:spAutoFit/>
          </a:bodyPr>
          <a:lstStyle/>
          <a:p>
            <a:pPr algn="l">
              <a:buNone/>
            </a:pPr>
            <a:r>
              <a:rPr lang="en-GB" sz="1100" b="0" i="0" dirty="0">
                <a:solidFill>
                  <a:srgbClr val="1D2228"/>
                </a:solidFill>
                <a:effectLst/>
                <a:latin typeface="Arial" panose="020B0604020202020204" pitchFamily="34" charset="0"/>
                <a:cs typeface="Arial" panose="020B0604020202020204" pitchFamily="34" charset="0"/>
              </a:rPr>
              <a:t>God of mission,</a:t>
            </a:r>
          </a:p>
          <a:p>
            <a:pPr algn="l">
              <a:buNone/>
            </a:pPr>
            <a:r>
              <a:rPr lang="en-GB" sz="1100" b="0" i="0" dirty="0">
                <a:solidFill>
                  <a:srgbClr val="1D2228"/>
                </a:solidFill>
                <a:effectLst/>
                <a:latin typeface="Arial" panose="020B0604020202020204" pitchFamily="34" charset="0"/>
                <a:cs typeface="Arial" panose="020B0604020202020204" pitchFamily="34" charset="0"/>
              </a:rPr>
              <a:t>Who alone brings growth to your church,</a:t>
            </a:r>
          </a:p>
          <a:p>
            <a:pPr algn="l">
              <a:buNone/>
            </a:pPr>
            <a:r>
              <a:rPr lang="en-GB" sz="1100" b="0" i="0" dirty="0">
                <a:solidFill>
                  <a:srgbClr val="1D2228"/>
                </a:solidFill>
                <a:effectLst/>
                <a:latin typeface="Arial" panose="020B0604020202020204" pitchFamily="34" charset="0"/>
                <a:cs typeface="Arial" panose="020B0604020202020204" pitchFamily="34" charset="0"/>
              </a:rPr>
              <a:t>Send your Holy Spirit to give</a:t>
            </a:r>
          </a:p>
          <a:p>
            <a:pPr algn="l">
              <a:buNone/>
            </a:pPr>
            <a:r>
              <a:rPr lang="en-GB" sz="1100" b="0" i="0" dirty="0">
                <a:solidFill>
                  <a:srgbClr val="1D2228"/>
                </a:solidFill>
                <a:effectLst/>
                <a:latin typeface="Arial" panose="020B0604020202020204" pitchFamily="34" charset="0"/>
                <a:cs typeface="Arial" panose="020B0604020202020204" pitchFamily="34" charset="0"/>
              </a:rPr>
              <a:t>Vision to our planning,</a:t>
            </a:r>
          </a:p>
          <a:p>
            <a:pPr algn="l">
              <a:buNone/>
            </a:pPr>
            <a:r>
              <a:rPr lang="en-GB" sz="1100" b="0" i="0" dirty="0">
                <a:solidFill>
                  <a:srgbClr val="1D2228"/>
                </a:solidFill>
                <a:effectLst/>
                <a:latin typeface="Arial" panose="020B0604020202020204" pitchFamily="34" charset="0"/>
                <a:cs typeface="Arial" panose="020B0604020202020204" pitchFamily="34" charset="0"/>
              </a:rPr>
              <a:t>Wisdom to our actions,</a:t>
            </a:r>
          </a:p>
          <a:p>
            <a:pPr algn="l">
              <a:buNone/>
            </a:pPr>
            <a:r>
              <a:rPr lang="en-GB" sz="1100" b="0" i="0" dirty="0">
                <a:solidFill>
                  <a:srgbClr val="1D2228"/>
                </a:solidFill>
                <a:effectLst/>
                <a:latin typeface="Arial" panose="020B0604020202020204" pitchFamily="34" charset="0"/>
                <a:cs typeface="Arial" panose="020B0604020202020204" pitchFamily="34" charset="0"/>
              </a:rPr>
              <a:t>Joy to our worship,</a:t>
            </a:r>
          </a:p>
          <a:p>
            <a:pPr algn="l">
              <a:buNone/>
            </a:pPr>
            <a:r>
              <a:rPr lang="en-GB" sz="1100" b="0" i="0" dirty="0">
                <a:solidFill>
                  <a:srgbClr val="1D2228"/>
                </a:solidFill>
                <a:effectLst/>
                <a:latin typeface="Arial" panose="020B0604020202020204" pitchFamily="34" charset="0"/>
                <a:cs typeface="Arial" panose="020B0604020202020204" pitchFamily="34" charset="0"/>
              </a:rPr>
              <a:t>And power to our witness.</a:t>
            </a:r>
          </a:p>
          <a:p>
            <a:pPr algn="l">
              <a:buNone/>
            </a:pPr>
            <a:r>
              <a:rPr lang="en-GB" sz="1100" b="0" i="0" dirty="0">
                <a:solidFill>
                  <a:srgbClr val="1D2228"/>
                </a:solidFill>
                <a:effectLst/>
                <a:latin typeface="Arial" panose="020B0604020202020204" pitchFamily="34" charset="0"/>
                <a:cs typeface="Arial" panose="020B0604020202020204" pitchFamily="34" charset="0"/>
              </a:rPr>
              <a:t>Help our church to grow in numbers,</a:t>
            </a:r>
          </a:p>
          <a:p>
            <a:pPr algn="l">
              <a:buNone/>
            </a:pPr>
            <a:r>
              <a:rPr lang="en-GB" sz="1100" b="0" i="0" dirty="0">
                <a:solidFill>
                  <a:srgbClr val="1D2228"/>
                </a:solidFill>
                <a:effectLst/>
                <a:latin typeface="Arial" panose="020B0604020202020204" pitchFamily="34" charset="0"/>
                <a:cs typeface="Arial" panose="020B0604020202020204" pitchFamily="34" charset="0"/>
              </a:rPr>
              <a:t>In spiritual commitment to you,</a:t>
            </a:r>
          </a:p>
          <a:p>
            <a:pPr algn="l">
              <a:buNone/>
            </a:pPr>
            <a:r>
              <a:rPr lang="en-GB" sz="1100" b="0" i="0" dirty="0">
                <a:solidFill>
                  <a:srgbClr val="1D2228"/>
                </a:solidFill>
                <a:effectLst/>
                <a:latin typeface="Arial" panose="020B0604020202020204" pitchFamily="34" charset="0"/>
                <a:cs typeface="Arial" panose="020B0604020202020204" pitchFamily="34" charset="0"/>
              </a:rPr>
              <a:t>And in service to our local community,</a:t>
            </a:r>
          </a:p>
          <a:p>
            <a:pPr algn="l">
              <a:buNone/>
            </a:pPr>
            <a:r>
              <a:rPr lang="en-GB" sz="1100" b="0" i="0" dirty="0">
                <a:solidFill>
                  <a:srgbClr val="1D2228"/>
                </a:solidFill>
                <a:effectLst/>
                <a:latin typeface="Arial" panose="020B0604020202020204" pitchFamily="34" charset="0"/>
                <a:cs typeface="Arial" panose="020B0604020202020204" pitchFamily="34" charset="0"/>
              </a:rPr>
              <a:t>Through Jesus Christ our Lord.</a:t>
            </a:r>
          </a:p>
          <a:p>
            <a:pPr algn="l"/>
            <a:r>
              <a:rPr lang="en-GB" sz="1200" b="0" i="0" dirty="0">
                <a:solidFill>
                  <a:srgbClr val="1D2228"/>
                </a:solidFill>
                <a:effectLst/>
                <a:latin typeface="Arial" panose="020B0604020202020204" pitchFamily="34" charset="0"/>
                <a:cs typeface="Arial" panose="020B0604020202020204" pitchFamily="34" charset="0"/>
              </a:rPr>
              <a:t>Amen.</a:t>
            </a:r>
          </a:p>
        </p:txBody>
      </p:sp>
      <p:sp>
        <p:nvSpPr>
          <p:cNvPr id="54" name="TextBox 53">
            <a:extLst>
              <a:ext uri="{FF2B5EF4-FFF2-40B4-BE49-F238E27FC236}">
                <a16:creationId xmlns:a16="http://schemas.microsoft.com/office/drawing/2014/main" id="{8B07D05E-5E82-ECA1-79B6-55ABEC2DFF4E}"/>
              </a:ext>
            </a:extLst>
          </p:cNvPr>
          <p:cNvSpPr txBox="1"/>
          <p:nvPr/>
        </p:nvSpPr>
        <p:spPr bwMode="auto">
          <a:xfrm>
            <a:off x="-8657145" y="5865514"/>
            <a:ext cx="3240000" cy="3125984"/>
          </a:xfrm>
          <a:prstGeom prst="rect">
            <a:avLst/>
          </a:prstGeom>
          <a:noFill/>
          <a:ln>
            <a:noFill/>
          </a:ln>
          <a:effectLst/>
          <a:extLst>
            <a:ext uri="{909E8E84-426E-40DD-AFC4-6F175D3DCCD1}">
              <a14:hiddenFill xmlns:a14="http://schemas.microsoft.com/office/drawing/2010/main">
                <a:solidFill>
                  <a:srgbClr val="0000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rtlCol="0" anchor="t" anchorCtr="0" compatLnSpc="1">
            <a:prstTxWarp prst="textNoShape">
              <a:avLst/>
            </a:prstTxWarp>
            <a:spAutoFit/>
          </a:bodyPr>
          <a:lstStyle/>
          <a:p>
            <a:pPr>
              <a:lnSpc>
                <a:spcPts val="2000"/>
              </a:lnSpc>
            </a:pPr>
            <a:r>
              <a:rPr lang="en-US" sz="1300" dirty="0">
                <a:latin typeface="Roboto" panose="02000000000000000000" pitchFamily="2" charset="0"/>
                <a:ea typeface="Roboto" panose="02000000000000000000" pitchFamily="2" charset="0"/>
              </a:rPr>
              <a:t>God of mission,</a:t>
            </a:r>
          </a:p>
          <a:p>
            <a:pPr>
              <a:lnSpc>
                <a:spcPts val="2000"/>
              </a:lnSpc>
            </a:pPr>
            <a:r>
              <a:rPr lang="en-US" sz="1300" dirty="0">
                <a:latin typeface="Roboto" panose="02000000000000000000" pitchFamily="2" charset="0"/>
                <a:ea typeface="Roboto" panose="02000000000000000000" pitchFamily="2" charset="0"/>
              </a:rPr>
              <a:t>Who alone brings growth to your church,</a:t>
            </a:r>
          </a:p>
          <a:p>
            <a:pPr>
              <a:lnSpc>
                <a:spcPts val="2000"/>
              </a:lnSpc>
            </a:pPr>
            <a:r>
              <a:rPr lang="en-US" sz="1300" dirty="0">
                <a:latin typeface="Roboto" panose="02000000000000000000" pitchFamily="2" charset="0"/>
                <a:ea typeface="Roboto" panose="02000000000000000000" pitchFamily="2" charset="0"/>
              </a:rPr>
              <a:t>Send your Holy Spirit to give</a:t>
            </a:r>
          </a:p>
          <a:p>
            <a:pPr>
              <a:lnSpc>
                <a:spcPts val="2000"/>
              </a:lnSpc>
            </a:pPr>
            <a:r>
              <a:rPr lang="en-US" sz="1300" dirty="0">
                <a:latin typeface="Roboto" panose="02000000000000000000" pitchFamily="2" charset="0"/>
                <a:ea typeface="Roboto" panose="02000000000000000000" pitchFamily="2" charset="0"/>
              </a:rPr>
              <a:t>Vision to our planning,</a:t>
            </a:r>
          </a:p>
          <a:p>
            <a:pPr>
              <a:lnSpc>
                <a:spcPts val="2000"/>
              </a:lnSpc>
            </a:pPr>
            <a:r>
              <a:rPr lang="en-US" sz="1300" dirty="0">
                <a:latin typeface="Roboto" panose="02000000000000000000" pitchFamily="2" charset="0"/>
                <a:ea typeface="Roboto" panose="02000000000000000000" pitchFamily="2" charset="0"/>
              </a:rPr>
              <a:t>Wisdom to our actions,</a:t>
            </a:r>
          </a:p>
          <a:p>
            <a:pPr>
              <a:lnSpc>
                <a:spcPts val="2000"/>
              </a:lnSpc>
            </a:pPr>
            <a:r>
              <a:rPr lang="en-US" sz="1300" dirty="0">
                <a:latin typeface="Roboto" panose="02000000000000000000" pitchFamily="2" charset="0"/>
                <a:ea typeface="Roboto" panose="02000000000000000000" pitchFamily="2" charset="0"/>
              </a:rPr>
              <a:t>Joy to our worship,</a:t>
            </a:r>
          </a:p>
          <a:p>
            <a:pPr>
              <a:lnSpc>
                <a:spcPts val="2000"/>
              </a:lnSpc>
            </a:pPr>
            <a:r>
              <a:rPr lang="en-US" sz="1300" dirty="0">
                <a:latin typeface="Roboto" panose="02000000000000000000" pitchFamily="2" charset="0"/>
                <a:ea typeface="Roboto" panose="02000000000000000000" pitchFamily="2" charset="0"/>
              </a:rPr>
              <a:t>And power to our witness.</a:t>
            </a:r>
          </a:p>
          <a:p>
            <a:pPr>
              <a:lnSpc>
                <a:spcPts val="2000"/>
              </a:lnSpc>
            </a:pPr>
            <a:r>
              <a:rPr lang="en-US" sz="1300" dirty="0">
                <a:latin typeface="Roboto" panose="02000000000000000000" pitchFamily="2" charset="0"/>
                <a:ea typeface="Roboto" panose="02000000000000000000" pitchFamily="2" charset="0"/>
              </a:rPr>
              <a:t>Help our church to grow in numbers,</a:t>
            </a:r>
          </a:p>
          <a:p>
            <a:pPr>
              <a:lnSpc>
                <a:spcPts val="2000"/>
              </a:lnSpc>
            </a:pPr>
            <a:r>
              <a:rPr lang="en-US" sz="1300" dirty="0">
                <a:latin typeface="Roboto" panose="02000000000000000000" pitchFamily="2" charset="0"/>
                <a:ea typeface="Roboto" panose="02000000000000000000" pitchFamily="2" charset="0"/>
              </a:rPr>
              <a:t>In spiritual commitment to you,</a:t>
            </a:r>
          </a:p>
          <a:p>
            <a:pPr>
              <a:lnSpc>
                <a:spcPts val="2000"/>
              </a:lnSpc>
            </a:pPr>
            <a:r>
              <a:rPr lang="en-US" sz="1300" dirty="0">
                <a:latin typeface="Roboto" panose="02000000000000000000" pitchFamily="2" charset="0"/>
                <a:ea typeface="Roboto" panose="02000000000000000000" pitchFamily="2" charset="0"/>
              </a:rPr>
              <a:t>And in service to our local community,</a:t>
            </a:r>
          </a:p>
          <a:p>
            <a:pPr>
              <a:lnSpc>
                <a:spcPts val="2000"/>
              </a:lnSpc>
            </a:pPr>
            <a:r>
              <a:rPr lang="en-US" sz="1300" dirty="0">
                <a:latin typeface="Roboto" panose="02000000000000000000" pitchFamily="2" charset="0"/>
                <a:ea typeface="Roboto" panose="02000000000000000000" pitchFamily="2" charset="0"/>
              </a:rPr>
              <a:t>Through Jesus Christ our Lord.</a:t>
            </a:r>
          </a:p>
          <a:p>
            <a:pPr>
              <a:lnSpc>
                <a:spcPts val="2000"/>
              </a:lnSpc>
            </a:pPr>
            <a:r>
              <a:rPr lang="en-US" sz="1300" dirty="0">
                <a:latin typeface="Roboto" panose="02000000000000000000" pitchFamily="2" charset="0"/>
                <a:ea typeface="Roboto" panose="02000000000000000000" pitchFamily="2" charset="0"/>
              </a:rPr>
              <a:t>Amen.</a:t>
            </a:r>
          </a:p>
        </p:txBody>
      </p:sp>
      <p:sp>
        <p:nvSpPr>
          <p:cNvPr id="57" name="TextBox 56">
            <a:extLst>
              <a:ext uri="{FF2B5EF4-FFF2-40B4-BE49-F238E27FC236}">
                <a16:creationId xmlns:a16="http://schemas.microsoft.com/office/drawing/2014/main" id="{978E4265-036F-818B-C3E4-7169FF43A257}"/>
              </a:ext>
            </a:extLst>
          </p:cNvPr>
          <p:cNvSpPr txBox="1"/>
          <p:nvPr/>
        </p:nvSpPr>
        <p:spPr bwMode="auto">
          <a:xfrm>
            <a:off x="-9767717" y="931818"/>
            <a:ext cx="3396903" cy="3167021"/>
          </a:xfrm>
          <a:prstGeom prst="rect">
            <a:avLst/>
          </a:prstGeom>
          <a:noFill/>
          <a:ln w="25400" algn="ctr">
            <a:solidFill>
              <a:srgbClr val="000000"/>
            </a:solidFill>
            <a:miter lim="800000"/>
            <a:headEnd/>
            <a:tailEnd/>
          </a:ln>
          <a:effectLst/>
          <a:extLst>
            <a:ext uri="{909E8E84-426E-40DD-AFC4-6F175D3DCCD1}">
              <a14:hiddenFill xmlns:a14="http://schemas.microsoft.com/office/drawing/2010/main">
                <a:solidFill>
                  <a:srgbClr val="0000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rtlCol="0" anchor="t" anchorCtr="0" compatLnSpc="1">
            <a:prstTxWarp prst="textNoShape">
              <a:avLst/>
            </a:prstTxWarp>
            <a:spAutoFit/>
          </a:bodyPr>
          <a:lstStyle/>
          <a:p>
            <a:pPr algn="ctr"/>
            <a:r>
              <a:rPr lang="en-GB" sz="1400" b="1" u="sng" dirty="0"/>
              <a:t>Retreat/Pilgrimage to Lindisfarne</a:t>
            </a:r>
          </a:p>
          <a:p>
            <a:pPr algn="ctr"/>
            <a:endParaRPr lang="en-GB" sz="1400" b="1" u="sng" dirty="0"/>
          </a:p>
          <a:p>
            <a:pPr algn="ctr"/>
            <a:endParaRPr lang="en-GB" sz="1400" b="1" u="sng" dirty="0"/>
          </a:p>
          <a:p>
            <a:pPr algn="ctr"/>
            <a:endParaRPr lang="en-GB" sz="1400" b="1" u="sng" dirty="0"/>
          </a:p>
          <a:p>
            <a:pPr algn="ctr"/>
            <a:endParaRPr lang="en-GB" sz="1400" b="1" u="sng" dirty="0"/>
          </a:p>
          <a:p>
            <a:pPr algn="ctr"/>
            <a:endParaRPr lang="en-GB" sz="1400" b="1" u="sng" dirty="0"/>
          </a:p>
          <a:p>
            <a:endParaRPr lang="en-GB" sz="1100" dirty="0"/>
          </a:p>
          <a:p>
            <a:r>
              <a:rPr lang="en-GB" sz="1100" dirty="0"/>
              <a:t>In April 2026 we are hoping to arrange a retreat/Pilgrimage to Holy Island, Lindisfarne.</a:t>
            </a:r>
          </a:p>
          <a:p>
            <a:r>
              <a:rPr lang="en-GB" sz="1100" dirty="0"/>
              <a:t> </a:t>
            </a:r>
          </a:p>
          <a:p>
            <a:r>
              <a:rPr lang="en-GB" sz="1100" dirty="0"/>
              <a:t>The cost will be under £200 per person &amp; will be from Monday to Friday.</a:t>
            </a:r>
          </a:p>
          <a:p>
            <a:r>
              <a:rPr lang="en-GB" sz="1100" dirty="0"/>
              <a:t> </a:t>
            </a:r>
          </a:p>
          <a:p>
            <a:r>
              <a:rPr lang="en-GB" sz="1100" dirty="0"/>
              <a:t>If you are INTERESTED in coming please inform John Parker ASAP.</a:t>
            </a:r>
          </a:p>
          <a:p>
            <a:pPr defTabSz="914400" eaLnBrk="0" fontAlgn="base" hangingPunct="0">
              <a:spcBef>
                <a:spcPct val="0"/>
              </a:spcBef>
              <a:spcAft>
                <a:spcPts val="1400"/>
              </a:spcAft>
            </a:pPr>
            <a:endParaRPr lang="en-GB" dirty="0">
              <a:latin typeface="Arial" panose="020B0604020202020204" pitchFamily="34" charset="0"/>
            </a:endParaRPr>
          </a:p>
        </p:txBody>
      </p:sp>
      <p:pic>
        <p:nvPicPr>
          <p:cNvPr id="59" name="Picture 58">
            <a:extLst>
              <a:ext uri="{FF2B5EF4-FFF2-40B4-BE49-F238E27FC236}">
                <a16:creationId xmlns:a16="http://schemas.microsoft.com/office/drawing/2014/main" id="{A8305877-E546-9BB3-08FB-AF6CE0A0D744}"/>
              </a:ext>
            </a:extLst>
          </p:cNvPr>
          <p:cNvPicPr>
            <a:picLocks noChangeAspect="1"/>
          </p:cNvPicPr>
          <p:nvPr/>
        </p:nvPicPr>
        <p:blipFill>
          <a:blip r:embed="rId25"/>
          <a:stretch>
            <a:fillRect/>
          </a:stretch>
        </p:blipFill>
        <p:spPr>
          <a:xfrm>
            <a:off x="-5068955" y="3172969"/>
            <a:ext cx="689334" cy="925870"/>
          </a:xfrm>
          <a:prstGeom prst="rect">
            <a:avLst/>
          </a:prstGeom>
        </p:spPr>
      </p:pic>
      <p:pic>
        <p:nvPicPr>
          <p:cNvPr id="63" name="Picture 62">
            <a:extLst>
              <a:ext uri="{FF2B5EF4-FFF2-40B4-BE49-F238E27FC236}">
                <a16:creationId xmlns:a16="http://schemas.microsoft.com/office/drawing/2014/main" id="{CE36D2E6-3308-90F1-113A-66D3903D844A}"/>
              </a:ext>
            </a:extLst>
          </p:cNvPr>
          <p:cNvPicPr>
            <a:picLocks noChangeAspect="1"/>
          </p:cNvPicPr>
          <p:nvPr/>
        </p:nvPicPr>
        <p:blipFill>
          <a:blip r:embed="rId26"/>
          <a:stretch>
            <a:fillRect/>
          </a:stretch>
        </p:blipFill>
        <p:spPr>
          <a:xfrm>
            <a:off x="-6027493" y="2927024"/>
            <a:ext cx="1361026" cy="675982"/>
          </a:xfrm>
          <a:prstGeom prst="rect">
            <a:avLst/>
          </a:prstGeom>
        </p:spPr>
      </p:pic>
      <p:pic>
        <p:nvPicPr>
          <p:cNvPr id="66" name="Picture 2" descr="Pilgrims Way to Holy Island © N Chadwick :: Geograph Britain and Ireland">
            <a:extLst>
              <a:ext uri="{FF2B5EF4-FFF2-40B4-BE49-F238E27FC236}">
                <a16:creationId xmlns:a16="http://schemas.microsoft.com/office/drawing/2014/main" id="{61B7AB5B-8AB3-C257-79CC-CA9359C97085}"/>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5590604" y="2788805"/>
            <a:ext cx="802351" cy="1069801"/>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8" descr="thOEK3NZFT">
            <a:extLst>
              <a:ext uri="{FF2B5EF4-FFF2-40B4-BE49-F238E27FC236}">
                <a16:creationId xmlns:a16="http://schemas.microsoft.com/office/drawing/2014/main" id="{F5CEF9BC-A9F5-A0BD-192D-267B79DF7DFD}"/>
              </a:ext>
            </a:extLst>
          </p:cNvPr>
          <p:cNvPicPr>
            <a:picLocks noChangeAspect="1" noChangeArrowheads="1"/>
          </p:cNvPicPr>
          <p:nvPr/>
        </p:nvPicPr>
        <p:blipFill>
          <a:blip r:embed="rId10">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335365" y="958437"/>
            <a:ext cx="506906" cy="584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58" name="Picture 28" descr="thOEK3NZFT">
            <a:extLst>
              <a:ext uri="{FF2B5EF4-FFF2-40B4-BE49-F238E27FC236}">
                <a16:creationId xmlns:a16="http://schemas.microsoft.com/office/drawing/2014/main" id="{A67C05BF-7F6F-E506-C06C-B7661A38E1D7}"/>
              </a:ext>
            </a:extLst>
          </p:cNvPr>
          <p:cNvPicPr>
            <a:picLocks noChangeAspect="1" noChangeArrowheads="1"/>
          </p:cNvPicPr>
          <p:nvPr/>
        </p:nvPicPr>
        <p:blipFill>
          <a:blip r:embed="rId10">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71898" y="-1123209"/>
            <a:ext cx="506906" cy="584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61" name="Text Box 12">
            <a:extLst>
              <a:ext uri="{FF2B5EF4-FFF2-40B4-BE49-F238E27FC236}">
                <a16:creationId xmlns:a16="http://schemas.microsoft.com/office/drawing/2014/main" id="{E0EBFCF3-D4C7-6DCE-DF15-10ABAA897413}"/>
              </a:ext>
            </a:extLst>
          </p:cNvPr>
          <p:cNvSpPr txBox="1">
            <a:spLocks noChangeArrowheads="1"/>
          </p:cNvSpPr>
          <p:nvPr/>
        </p:nvSpPr>
        <p:spPr bwMode="auto">
          <a:xfrm>
            <a:off x="133009" y="-1300991"/>
            <a:ext cx="3211530" cy="1172320"/>
          </a:xfrm>
          <a:prstGeom prst="rect">
            <a:avLst/>
          </a:prstGeom>
          <a:noFill/>
          <a:ln w="9525" algn="ctr">
            <a:solidFill>
              <a:srgbClr val="000000"/>
            </a:solidFill>
            <a:miter lim="800000"/>
            <a:headEnd/>
            <a:tailEnd/>
          </a:ln>
          <a:effectLst/>
        </p:spPr>
        <p:txBody>
          <a:bodyPr vert="horz" wrap="square" lIns="36576" tIns="36576" rIns="36576" bIns="36576" numCol="1" anchor="t" anchorCtr="0" compatLnSpc="1">
            <a:prstTxWarp prst="textNoShape">
              <a:avLst/>
            </a:prstTxWarp>
          </a:bodyPr>
          <a:lstStyle/>
          <a:p>
            <a:pPr indent="720725" defTabSz="914400" eaLnBrk="0" fontAlgn="base" hangingPunct="0">
              <a:spcBef>
                <a:spcPct val="0"/>
              </a:spcBef>
              <a:spcAft>
                <a:spcPct val="0"/>
              </a:spcAft>
            </a:pPr>
            <a:r>
              <a:rPr lang="en-GB" altLang="en-US" sz="1100" dirty="0">
                <a:solidFill>
                  <a:srgbClr val="000000"/>
                </a:solidFill>
                <a:latin typeface="Arial" panose="020B0604020202020204" pitchFamily="34" charset="0"/>
              </a:rPr>
              <a:t>A special welcome today to</a:t>
            </a:r>
          </a:p>
          <a:p>
            <a:pPr algn="ctr"/>
            <a:endParaRPr lang="en-GB" sz="1100" i="1" dirty="0">
              <a:solidFill>
                <a:srgbClr val="000000"/>
              </a:solidFill>
              <a:latin typeface="Arial" panose="020B0604020202020204" pitchFamily="34" charset="0"/>
              <a:cs typeface="Arial" panose="020B0604020202020204" pitchFamily="34" charset="0"/>
            </a:endParaRPr>
          </a:p>
          <a:p>
            <a:pPr algn="ctr"/>
            <a:r>
              <a:rPr lang="en-GB" sz="1100" i="1" dirty="0">
                <a:solidFill>
                  <a:srgbClr val="000000"/>
                </a:solidFill>
                <a:latin typeface="Arial" panose="020B0604020202020204" pitchFamily="34" charset="0"/>
                <a:cs typeface="Arial" panose="020B0604020202020204" pitchFamily="34" charset="0"/>
              </a:rPr>
              <a:t>Rowan Unwin</a:t>
            </a:r>
            <a:endParaRPr lang="en-GB" sz="1100" dirty="0">
              <a:latin typeface="Arial" panose="020B0604020202020204" pitchFamily="34" charset="0"/>
              <a:cs typeface="Arial" panose="020B0604020202020204" pitchFamily="34" charset="0"/>
            </a:endParaRPr>
          </a:p>
          <a:p>
            <a:pPr algn="ctr"/>
            <a:endParaRPr lang="en-GB" altLang="en-US" sz="1100" i="1" dirty="0">
              <a:solidFill>
                <a:srgbClr val="000000"/>
              </a:solidFill>
              <a:latin typeface="Arial" panose="020B0604020202020204" pitchFamily="34" charset="0"/>
              <a:cs typeface="Arial" panose="020B0604020202020204" pitchFamily="34" charset="0"/>
            </a:endParaRPr>
          </a:p>
          <a:p>
            <a:pPr algn="ctr"/>
            <a:r>
              <a:rPr lang="en-GB" altLang="en-US" sz="1100" i="1" dirty="0">
                <a:solidFill>
                  <a:srgbClr val="000000"/>
                </a:solidFill>
                <a:latin typeface="Arial" panose="020B0604020202020204" pitchFamily="34" charset="0"/>
              </a:rPr>
              <a:t>Please remember them and their family in your prayers.</a:t>
            </a:r>
            <a:endParaRPr lang="en-GB" altLang="en-US" sz="1200" b="1" dirty="0">
              <a:solidFill>
                <a:srgbClr val="FF6600"/>
              </a:solidFill>
              <a:latin typeface="Arial" panose="020B0604020202020204" pitchFamily="34" charset="0"/>
            </a:endParaRPr>
          </a:p>
          <a:p>
            <a:pPr indent="720725" algn="ctr" defTabSz="914400" eaLnBrk="0" fontAlgn="base" hangingPunct="0">
              <a:spcBef>
                <a:spcPct val="0"/>
              </a:spcBef>
              <a:spcAft>
                <a:spcPct val="0"/>
              </a:spcAft>
            </a:pPr>
            <a:endParaRPr lang="en-GB" altLang="en-US" sz="1200" b="1" dirty="0">
              <a:solidFill>
                <a:srgbClr val="FF6600"/>
              </a:solidFill>
              <a:latin typeface="Arial" panose="020B0604020202020204" pitchFamily="34" charset="0"/>
            </a:endParaRPr>
          </a:p>
        </p:txBody>
      </p:sp>
      <p:sp>
        <p:nvSpPr>
          <p:cNvPr id="70" name="Text Box 42">
            <a:extLst>
              <a:ext uri="{FF2B5EF4-FFF2-40B4-BE49-F238E27FC236}">
                <a16:creationId xmlns:a16="http://schemas.microsoft.com/office/drawing/2014/main" id="{AB5F2E5B-5A05-8E2D-3FB9-A8F5A3E030ED}"/>
              </a:ext>
            </a:extLst>
          </p:cNvPr>
          <p:cNvSpPr txBox="1">
            <a:spLocks noChangeArrowheads="1"/>
          </p:cNvSpPr>
          <p:nvPr/>
        </p:nvSpPr>
        <p:spPr bwMode="auto">
          <a:xfrm>
            <a:off x="-8842003" y="7946945"/>
            <a:ext cx="3270307" cy="1115161"/>
          </a:xfrm>
          <a:prstGeom prst="rect">
            <a:avLst/>
          </a:prstGeom>
          <a:solidFill>
            <a:srgbClr val="FFFFFF"/>
          </a:solidFill>
          <a:ln w="952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600" b="0" i="0" u="none" strike="noStrike" cap="none" normalizeH="0" baseline="0" dirty="0">
                <a:ln>
                  <a:noFill/>
                </a:ln>
                <a:solidFill>
                  <a:srgbClr val="000000"/>
                </a:solidFill>
                <a:effectLst/>
                <a:latin typeface="Arial Rounded MT Bold" panose="020F0704030504030204" pitchFamily="34" charset="0"/>
              </a:rPr>
              <a:t>Gift Day</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GB" altLang="en-US" sz="400" b="0" i="0" u="none" strike="noStrike" cap="none" normalizeH="0" baseline="0" dirty="0">
              <a:ln>
                <a:noFill/>
              </a:ln>
              <a:solidFill>
                <a:srgbClr val="000000"/>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dirty="0">
                <a:ln>
                  <a:noFill/>
                </a:ln>
                <a:solidFill>
                  <a:srgbClr val="000000"/>
                </a:solidFill>
                <a:effectLst/>
                <a:latin typeface="Arial" panose="020B0604020202020204" pitchFamily="34" charset="0"/>
              </a:rPr>
              <a:t>Many thanks to all who contributed to the life of the Parish on our gift day. A total of £4500 was donated across the parish.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79" name="Picture 78">
            <a:extLst>
              <a:ext uri="{FF2B5EF4-FFF2-40B4-BE49-F238E27FC236}">
                <a16:creationId xmlns:a16="http://schemas.microsoft.com/office/drawing/2014/main" id="{70BF1B62-2EA7-2F9F-DE24-F0FFBB3AB968}"/>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14778712" y="1512819"/>
            <a:ext cx="2519994" cy="3707785"/>
          </a:xfrm>
          <a:prstGeom prst="rect">
            <a:avLst/>
          </a:prstGeom>
          <a:ln>
            <a:solidFill>
              <a:schemeClr val="tx1"/>
            </a:solidFill>
          </a:ln>
        </p:spPr>
      </p:pic>
      <p:pic>
        <p:nvPicPr>
          <p:cNvPr id="77" name="Picture 76">
            <a:extLst>
              <a:ext uri="{FF2B5EF4-FFF2-40B4-BE49-F238E27FC236}">
                <a16:creationId xmlns:a16="http://schemas.microsoft.com/office/drawing/2014/main" id="{140A3CBE-F1EF-F5BE-25F6-A4E472BCB561}"/>
              </a:ext>
            </a:extLst>
          </p:cNvPr>
          <p:cNvPicPr>
            <a:picLocks noChangeAspect="1"/>
          </p:cNvPicPr>
          <p:nvPr/>
        </p:nvPicPr>
        <p:blipFill>
          <a:blip r:embed="rId29"/>
          <a:stretch>
            <a:fillRect/>
          </a:stretch>
        </p:blipFill>
        <p:spPr>
          <a:xfrm>
            <a:off x="4221982" y="1949212"/>
            <a:ext cx="2331689" cy="822258"/>
          </a:xfrm>
          <a:prstGeom prst="rect">
            <a:avLst/>
          </a:prstGeom>
        </p:spPr>
      </p:pic>
      <p:pic>
        <p:nvPicPr>
          <p:cNvPr id="72" name="Picture 1">
            <a:extLst>
              <a:ext uri="{FF2B5EF4-FFF2-40B4-BE49-F238E27FC236}">
                <a16:creationId xmlns:a16="http://schemas.microsoft.com/office/drawing/2014/main" id="{7F6BC358-890E-45D4-E829-3FA6056E2895}"/>
              </a:ext>
            </a:extLst>
          </p:cNvPr>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4433885" y="-558109"/>
            <a:ext cx="518822" cy="634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 name="TextBox 72">
            <a:extLst>
              <a:ext uri="{FF2B5EF4-FFF2-40B4-BE49-F238E27FC236}">
                <a16:creationId xmlns:a16="http://schemas.microsoft.com/office/drawing/2014/main" id="{581A0E34-7958-D8CA-D240-56B3F46EE926}"/>
              </a:ext>
            </a:extLst>
          </p:cNvPr>
          <p:cNvSpPr txBox="1"/>
          <p:nvPr/>
        </p:nvSpPr>
        <p:spPr bwMode="auto">
          <a:xfrm>
            <a:off x="-3682192" y="6459546"/>
            <a:ext cx="3240000" cy="1546577"/>
          </a:xfrm>
          <a:prstGeom prst="rect">
            <a:avLst/>
          </a:prstGeom>
          <a:noFill/>
          <a:ln w="25400" algn="ctr">
            <a:solidFill>
              <a:srgbClr val="000000"/>
            </a:solidFill>
            <a:miter lim="800000"/>
            <a:headEnd/>
            <a:tailEnd/>
          </a:ln>
          <a:effectLst/>
          <a:extLst>
            <a:ext uri="{909E8E84-426E-40DD-AFC4-6F175D3DCCD1}">
              <a14:hiddenFill xmlns:a14="http://schemas.microsoft.com/office/drawing/2010/main">
                <a:solidFill>
                  <a:srgbClr val="0000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square">
            <a:spAutoFit/>
          </a:bodyPr>
          <a:lstStyle/>
          <a:p>
            <a:pPr algn="ctr"/>
            <a:endParaRPr lang="en-GB" sz="1050" dirty="0">
              <a:latin typeface="Arial" panose="020B0604020202020204" pitchFamily="34" charset="0"/>
              <a:cs typeface="Arial" panose="020B0604020202020204" pitchFamily="34" charset="0"/>
            </a:endParaRPr>
          </a:p>
          <a:p>
            <a:pPr algn="ctr"/>
            <a:endParaRPr lang="en-GB" sz="1050" dirty="0">
              <a:latin typeface="Arial" panose="020B0604020202020204" pitchFamily="34" charset="0"/>
              <a:cs typeface="Arial" panose="020B0604020202020204" pitchFamily="34" charset="0"/>
            </a:endParaRPr>
          </a:p>
          <a:p>
            <a:pPr algn="ctr"/>
            <a:endParaRPr lang="en-GB" sz="1050" dirty="0">
              <a:latin typeface="Arial" panose="020B0604020202020204" pitchFamily="34" charset="0"/>
              <a:cs typeface="Arial" panose="020B0604020202020204" pitchFamily="34" charset="0"/>
            </a:endParaRPr>
          </a:p>
          <a:p>
            <a:pPr algn="ctr"/>
            <a:r>
              <a:rPr lang="en-GB" sz="1050" dirty="0">
                <a:latin typeface="Arial" panose="020B0604020202020204" pitchFamily="34" charset="0"/>
                <a:cs typeface="Arial" panose="020B0604020202020204" pitchFamily="34" charset="0"/>
              </a:rPr>
              <a:t>If you would like to support the work of CMS this Lent then please take a box or envelope from the table at the back and return them on Easter Sunday or soon after.</a:t>
            </a:r>
          </a:p>
          <a:p>
            <a:pPr algn="ctr"/>
            <a:r>
              <a:rPr lang="en-GB" sz="1050" dirty="0">
                <a:latin typeface="Arial" panose="020B0604020202020204" pitchFamily="34" charset="0"/>
                <a:cs typeface="Arial" panose="020B0604020202020204" pitchFamily="34" charset="0"/>
              </a:rPr>
              <a:t>Thank you</a:t>
            </a:r>
          </a:p>
          <a:p>
            <a:pPr algn="ctr"/>
            <a:r>
              <a:rPr lang="en-GB" sz="1050" dirty="0">
                <a:latin typeface="Arial" panose="020B0604020202020204" pitchFamily="34" charset="0"/>
                <a:cs typeface="Arial" panose="020B0604020202020204" pitchFamily="34" charset="0"/>
              </a:rPr>
              <a:t>Barbara Sunderland</a:t>
            </a:r>
          </a:p>
        </p:txBody>
      </p:sp>
      <p:pic>
        <p:nvPicPr>
          <p:cNvPr id="81" name="Picture 80" descr="A black and white logo&#10;&#10;AI-generated content may be incorrect.">
            <a:extLst>
              <a:ext uri="{FF2B5EF4-FFF2-40B4-BE49-F238E27FC236}">
                <a16:creationId xmlns:a16="http://schemas.microsoft.com/office/drawing/2014/main" id="{78910E0D-A995-3B64-E284-71FC2EE4F9EC}"/>
              </a:ext>
            </a:extLst>
          </p:cNvPr>
          <p:cNvPicPr>
            <a:picLocks noChangeAspect="1"/>
          </p:cNvPicPr>
          <p:nvPr/>
        </p:nvPicPr>
        <p:blipFill>
          <a:blip r:embed="rId31"/>
          <a:stretch>
            <a:fillRect/>
          </a:stretch>
        </p:blipFill>
        <p:spPr>
          <a:xfrm>
            <a:off x="11617869" y="7934467"/>
            <a:ext cx="1383175" cy="505391"/>
          </a:xfrm>
          <a:prstGeom prst="rect">
            <a:avLst/>
          </a:prstGeom>
        </p:spPr>
      </p:pic>
      <p:sp>
        <p:nvSpPr>
          <p:cNvPr id="78" name="TextBox 77">
            <a:extLst>
              <a:ext uri="{FF2B5EF4-FFF2-40B4-BE49-F238E27FC236}">
                <a16:creationId xmlns:a16="http://schemas.microsoft.com/office/drawing/2014/main" id="{91454199-DEF3-BE8B-DBC6-DE986AA4B31F}"/>
              </a:ext>
            </a:extLst>
          </p:cNvPr>
          <p:cNvSpPr txBox="1"/>
          <p:nvPr/>
        </p:nvSpPr>
        <p:spPr bwMode="auto">
          <a:xfrm>
            <a:off x="10373050" y="7440805"/>
            <a:ext cx="3240000" cy="1492716"/>
          </a:xfrm>
          <a:prstGeom prst="rect">
            <a:avLst/>
          </a:prstGeom>
          <a:noFill/>
          <a:ln w="25400" algn="ctr">
            <a:solidFill>
              <a:srgbClr val="000000"/>
            </a:solidFill>
            <a:miter lim="800000"/>
            <a:headEnd/>
            <a:tailEnd/>
          </a:ln>
          <a:effectLst/>
          <a:extLst>
            <a:ext uri="{909E8E84-426E-40DD-AFC4-6F175D3DCCD1}">
              <a14:hiddenFill xmlns:a14="http://schemas.microsoft.com/office/drawing/2010/main">
                <a:solidFill>
                  <a:srgbClr val="0000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square">
            <a:spAutoFit/>
          </a:bodyPr>
          <a:lstStyle/>
          <a:p>
            <a:pPr algn="ctr"/>
            <a:endParaRPr lang="en-GB" sz="1200" dirty="0">
              <a:latin typeface="Arial" panose="020B0604020202020204" pitchFamily="34" charset="0"/>
              <a:cs typeface="Arial" panose="020B0604020202020204" pitchFamily="34" charset="0"/>
            </a:endParaRPr>
          </a:p>
          <a:p>
            <a:pPr algn="ctr"/>
            <a:endParaRPr lang="en-GB" sz="1200" dirty="0">
              <a:latin typeface="Arial" panose="020B0604020202020204" pitchFamily="34" charset="0"/>
              <a:cs typeface="Arial" panose="020B0604020202020204" pitchFamily="34" charset="0"/>
            </a:endParaRPr>
          </a:p>
          <a:p>
            <a:pPr algn="ctr"/>
            <a:endParaRPr lang="en-GB" sz="1200" dirty="0">
              <a:latin typeface="Arial" panose="020B0604020202020204" pitchFamily="34" charset="0"/>
              <a:cs typeface="Arial" panose="020B0604020202020204" pitchFamily="34" charset="0"/>
            </a:endParaRPr>
          </a:p>
          <a:p>
            <a:pPr algn="ctr"/>
            <a:r>
              <a:rPr lang="en-GB" sz="1100" dirty="0">
                <a:latin typeface="Arial" panose="020B0604020202020204" pitchFamily="34" charset="0"/>
                <a:cs typeface="Arial" panose="020B0604020202020204" pitchFamily="34" charset="0"/>
              </a:rPr>
              <a:t>If you had a box or an envelope during Lent or would like to donate towards the work of CMS then please could you return them as soon as possible. </a:t>
            </a:r>
          </a:p>
          <a:p>
            <a:pPr algn="ctr"/>
            <a:r>
              <a:rPr lang="en-GB" sz="1100" dirty="0">
                <a:latin typeface="Arial" panose="020B0604020202020204" pitchFamily="34" charset="0"/>
                <a:cs typeface="Arial" panose="020B0604020202020204" pitchFamily="34" charset="0"/>
              </a:rPr>
              <a:t>Thank you Barbara Sunderland</a:t>
            </a:r>
          </a:p>
        </p:txBody>
      </p:sp>
      <p:sp>
        <p:nvSpPr>
          <p:cNvPr id="71" name="TextBox 70">
            <a:extLst>
              <a:ext uri="{FF2B5EF4-FFF2-40B4-BE49-F238E27FC236}">
                <a16:creationId xmlns:a16="http://schemas.microsoft.com/office/drawing/2014/main" id="{4BDDD95A-DBBA-7D69-CA0E-AE18D073616D}"/>
              </a:ext>
            </a:extLst>
          </p:cNvPr>
          <p:cNvSpPr txBox="1"/>
          <p:nvPr/>
        </p:nvSpPr>
        <p:spPr bwMode="auto">
          <a:xfrm>
            <a:off x="-7870369" y="1072872"/>
            <a:ext cx="3240000" cy="2123658"/>
          </a:xfrm>
          <a:prstGeom prst="rect">
            <a:avLst/>
          </a:prstGeom>
          <a:noFill/>
          <a:ln w="25400" algn="ctr">
            <a:solidFill>
              <a:srgbClr val="000000"/>
            </a:solidFill>
            <a:miter lim="800000"/>
            <a:headEnd/>
            <a:tailEnd/>
          </a:ln>
          <a:effectLst/>
          <a:extLst>
            <a:ext uri="{909E8E84-426E-40DD-AFC4-6F175D3DCCD1}">
              <a14:hiddenFill xmlns:a14="http://schemas.microsoft.com/office/drawing/2010/main">
                <a:solidFill>
                  <a:srgbClr val="0000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square">
            <a:spAutoFit/>
          </a:bodyPr>
          <a:lstStyle/>
          <a:p>
            <a:pPr algn="ctr"/>
            <a:r>
              <a:rPr lang="en-GB" sz="1200" b="1" dirty="0">
                <a:latin typeface="Arial" panose="020B0604020202020204" pitchFamily="34" charset="0"/>
                <a:cs typeface="Arial" panose="020B0604020202020204" pitchFamily="34" charset="0"/>
              </a:rPr>
              <a:t>             </a:t>
            </a:r>
          </a:p>
          <a:p>
            <a:pPr algn="ctr"/>
            <a:endParaRPr lang="en-GB" sz="1200" b="1" dirty="0">
              <a:latin typeface="Arial" panose="020B0604020202020204" pitchFamily="34" charset="0"/>
              <a:cs typeface="Arial" panose="020B0604020202020204" pitchFamily="34" charset="0"/>
            </a:endParaRPr>
          </a:p>
          <a:p>
            <a:pPr algn="ctr"/>
            <a:endParaRPr lang="en-GB" sz="1200" b="1" dirty="0">
              <a:latin typeface="Arial" panose="020B0604020202020204" pitchFamily="34" charset="0"/>
              <a:cs typeface="Arial" panose="020B0604020202020204" pitchFamily="34" charset="0"/>
            </a:endParaRPr>
          </a:p>
          <a:p>
            <a:pPr algn="ctr"/>
            <a:endParaRPr lang="en-GB" sz="1200" b="1" dirty="0">
              <a:latin typeface="Arial" panose="020B0604020202020204" pitchFamily="34" charset="0"/>
              <a:cs typeface="Arial" panose="020B0604020202020204" pitchFamily="34" charset="0"/>
            </a:endParaRPr>
          </a:p>
          <a:p>
            <a:pPr algn="ctr"/>
            <a:endParaRPr lang="en-GB" sz="1200" b="1" dirty="0">
              <a:latin typeface="Arial" panose="020B0604020202020204" pitchFamily="34" charset="0"/>
              <a:cs typeface="Arial" panose="020B0604020202020204" pitchFamily="34" charset="0"/>
            </a:endParaRPr>
          </a:p>
          <a:p>
            <a:pPr algn="ctr"/>
            <a:r>
              <a:rPr lang="en-GB" sz="1200" b="1" dirty="0">
                <a:latin typeface="Arial" panose="020B0604020202020204" pitchFamily="34" charset="0"/>
                <a:cs typeface="Arial" panose="020B0604020202020204" pitchFamily="34" charset="0"/>
              </a:rPr>
              <a:t>Christian Aid Week</a:t>
            </a:r>
          </a:p>
          <a:p>
            <a:pPr algn="ctr"/>
            <a:r>
              <a:rPr lang="en-GB" sz="1200" dirty="0">
                <a:latin typeface="Arial" panose="020B0604020202020204" pitchFamily="34" charset="0"/>
                <a:cs typeface="Arial" panose="020B0604020202020204" pitchFamily="34" charset="0"/>
              </a:rPr>
              <a:t>If you would like to give to the work of Christian Aid there are envelopes at the back of church. Please return any envelopes as soon as possible. Thank you</a:t>
            </a:r>
          </a:p>
          <a:p>
            <a:pPr algn="ctr"/>
            <a:r>
              <a:rPr lang="en-GB" sz="1200" dirty="0">
                <a:latin typeface="Arial" panose="020B0604020202020204" pitchFamily="34" charset="0"/>
                <a:cs typeface="Arial" panose="020B0604020202020204" pitchFamily="34" charset="0"/>
              </a:rPr>
              <a:t>Ruth Sunderland</a:t>
            </a:r>
            <a:endParaRPr lang="en-GB" sz="1050" dirty="0">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5FDA599B-2A3C-4DBB-B2E7-5403C0C37312}"/>
              </a:ext>
            </a:extLst>
          </p:cNvPr>
          <p:cNvPicPr>
            <a:picLocks noChangeAspect="1"/>
          </p:cNvPicPr>
          <p:nvPr/>
        </p:nvPicPr>
        <p:blipFill>
          <a:blip r:embed="rId32"/>
          <a:stretch>
            <a:fillRect/>
          </a:stretch>
        </p:blipFill>
        <p:spPr>
          <a:xfrm>
            <a:off x="-4785439" y="1366518"/>
            <a:ext cx="1416587" cy="783223"/>
          </a:xfrm>
          <a:prstGeom prst="rect">
            <a:avLst/>
          </a:prstGeom>
        </p:spPr>
      </p:pic>
      <p:sp>
        <p:nvSpPr>
          <p:cNvPr id="46" name="TextBox 45">
            <a:extLst>
              <a:ext uri="{FF2B5EF4-FFF2-40B4-BE49-F238E27FC236}">
                <a16:creationId xmlns:a16="http://schemas.microsoft.com/office/drawing/2014/main" id="{FA5ADFC5-F26C-7A19-51BB-CCA2AA01CFBA}"/>
              </a:ext>
            </a:extLst>
          </p:cNvPr>
          <p:cNvSpPr txBox="1"/>
          <p:nvPr/>
        </p:nvSpPr>
        <p:spPr bwMode="auto">
          <a:xfrm>
            <a:off x="-4093547" y="3860447"/>
            <a:ext cx="3292936" cy="3890296"/>
          </a:xfrm>
          <a:prstGeom prst="rect">
            <a:avLst/>
          </a:prstGeom>
          <a:noFill/>
          <a:ln w="25400" algn="ctr">
            <a:solidFill>
              <a:srgbClr val="000000"/>
            </a:solidFill>
            <a:miter lim="800000"/>
            <a:headEnd/>
            <a:tailEnd/>
          </a:ln>
          <a:effectLst/>
          <a:extLst>
            <a:ext uri="{909E8E84-426E-40DD-AFC4-6F175D3DCCD1}">
              <a14:hiddenFill xmlns:a14="http://schemas.microsoft.com/office/drawing/2010/main">
                <a:solidFill>
                  <a:srgbClr val="0000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rtlCol="0" anchor="t" anchorCtr="0" compatLnSpc="1">
            <a:prstTxWarp prst="textNoShape">
              <a:avLst/>
            </a:prstTxWarp>
            <a:spAutoFit/>
          </a:bodyPr>
          <a:lstStyle/>
          <a:p>
            <a:r>
              <a:rPr lang="en-GB" sz="1200" b="1" dirty="0">
                <a:latin typeface="Arial" panose="020B0604020202020204" pitchFamily="34" charset="0"/>
                <a:cs typeface="Arial" panose="020B0604020202020204" pitchFamily="34" charset="0"/>
              </a:rPr>
              <a:t>Hymn during Communion</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When we're gathered in the Spirit</a:t>
            </a:r>
            <a:br>
              <a:rPr lang="en-GB" sz="1200" dirty="0">
                <a:latin typeface="Arial" panose="020B0604020202020204" pitchFamily="34" charset="0"/>
                <a:cs typeface="Arial" panose="020B0604020202020204" pitchFamily="34" charset="0"/>
              </a:rPr>
            </a:br>
            <a:r>
              <a:rPr lang="en-GB" sz="1200" dirty="0">
                <a:latin typeface="Arial" panose="020B0604020202020204" pitchFamily="34" charset="0"/>
                <a:cs typeface="Arial" panose="020B0604020202020204" pitchFamily="34" charset="0"/>
              </a:rPr>
              <a:t>It's a promise that He gives us</a:t>
            </a:r>
            <a:br>
              <a:rPr lang="en-GB" sz="1200" dirty="0">
                <a:latin typeface="Arial" panose="020B0604020202020204" pitchFamily="34" charset="0"/>
                <a:cs typeface="Arial" panose="020B0604020202020204" pitchFamily="34" charset="0"/>
              </a:rPr>
            </a:br>
            <a:r>
              <a:rPr lang="en-GB" sz="1200" dirty="0">
                <a:latin typeface="Arial" panose="020B0604020202020204" pitchFamily="34" charset="0"/>
                <a:cs typeface="Arial" panose="020B0604020202020204" pitchFamily="34" charset="0"/>
              </a:rPr>
              <a:t>When we gather in His name</a:t>
            </a:r>
            <a:br>
              <a:rPr lang="en-GB" sz="1200" dirty="0">
                <a:latin typeface="Arial" panose="020B0604020202020204" pitchFamily="34" charset="0"/>
                <a:cs typeface="Arial" panose="020B0604020202020204" pitchFamily="34" charset="0"/>
              </a:rPr>
            </a:br>
            <a:r>
              <a:rPr lang="en-GB" sz="1200" dirty="0">
                <a:latin typeface="Arial" panose="020B0604020202020204" pitchFamily="34" charset="0"/>
                <a:cs typeface="Arial" panose="020B0604020202020204" pitchFamily="34" charset="0"/>
              </a:rPr>
              <a:t>There's a love we feel in Jesus</a:t>
            </a:r>
            <a:br>
              <a:rPr lang="en-GB" sz="1200" dirty="0">
                <a:latin typeface="Arial" panose="020B0604020202020204" pitchFamily="34" charset="0"/>
                <a:cs typeface="Arial" panose="020B0604020202020204" pitchFamily="34" charset="0"/>
              </a:rPr>
            </a:br>
            <a:r>
              <a:rPr lang="en-GB" sz="1200" dirty="0">
                <a:latin typeface="Arial" panose="020B0604020202020204" pitchFamily="34" charset="0"/>
                <a:cs typeface="Arial" panose="020B0604020202020204" pitchFamily="34" charset="0"/>
              </a:rPr>
              <a:t>There's a manna that He feeds us</a:t>
            </a:r>
            <a:br>
              <a:rPr lang="en-GB" sz="1200" dirty="0">
                <a:latin typeface="Arial" panose="020B0604020202020204" pitchFamily="34" charset="0"/>
                <a:cs typeface="Arial" panose="020B0604020202020204" pitchFamily="34" charset="0"/>
              </a:rPr>
            </a:br>
            <a:r>
              <a:rPr lang="en-GB" sz="1200" dirty="0">
                <a:latin typeface="Arial" panose="020B0604020202020204" pitchFamily="34" charset="0"/>
                <a:cs typeface="Arial" panose="020B0604020202020204" pitchFamily="34" charset="0"/>
              </a:rPr>
              <a:t>It's a promise that He gives us</a:t>
            </a:r>
            <a:br>
              <a:rPr lang="en-GB" sz="1200" dirty="0">
                <a:latin typeface="Arial" panose="020B0604020202020204" pitchFamily="34" charset="0"/>
                <a:cs typeface="Arial" panose="020B0604020202020204" pitchFamily="34" charset="0"/>
              </a:rPr>
            </a:br>
            <a:r>
              <a:rPr lang="en-GB" sz="1200" dirty="0">
                <a:latin typeface="Arial" panose="020B0604020202020204" pitchFamily="34" charset="0"/>
                <a:cs typeface="Arial" panose="020B0604020202020204" pitchFamily="34" charset="0"/>
              </a:rPr>
              <a:t>When we gather in His name</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And we know when we're together</a:t>
            </a:r>
            <a:br>
              <a:rPr lang="en-GB" sz="1200" dirty="0">
                <a:latin typeface="Arial" panose="020B0604020202020204" pitchFamily="34" charset="0"/>
                <a:cs typeface="Arial" panose="020B0604020202020204" pitchFamily="34" charset="0"/>
              </a:rPr>
            </a:br>
            <a:r>
              <a:rPr lang="en-GB" sz="1200" dirty="0">
                <a:latin typeface="Arial" panose="020B0604020202020204" pitchFamily="34" charset="0"/>
                <a:cs typeface="Arial" panose="020B0604020202020204" pitchFamily="34" charset="0"/>
              </a:rPr>
              <a:t>Sharing love and understanding</a:t>
            </a:r>
            <a:br>
              <a:rPr lang="en-GB" sz="1200" dirty="0">
                <a:latin typeface="Arial" panose="020B0604020202020204" pitchFamily="34" charset="0"/>
                <a:cs typeface="Arial" panose="020B0604020202020204" pitchFamily="34" charset="0"/>
              </a:rPr>
            </a:br>
            <a:r>
              <a:rPr lang="en-GB" sz="1200" dirty="0">
                <a:latin typeface="Arial" panose="020B0604020202020204" pitchFamily="34" charset="0"/>
                <a:cs typeface="Arial" panose="020B0604020202020204" pitchFamily="34" charset="0"/>
              </a:rPr>
              <a:t>That our brothers and our sisters</a:t>
            </a:r>
            <a:br>
              <a:rPr lang="en-GB" sz="1200" dirty="0">
                <a:latin typeface="Arial" panose="020B0604020202020204" pitchFamily="34" charset="0"/>
                <a:cs typeface="Arial" panose="020B0604020202020204" pitchFamily="34" charset="0"/>
              </a:rPr>
            </a:br>
            <a:r>
              <a:rPr lang="en-GB" sz="1200" dirty="0">
                <a:latin typeface="Arial" panose="020B0604020202020204" pitchFamily="34" charset="0"/>
                <a:cs typeface="Arial" panose="020B0604020202020204" pitchFamily="34" charset="0"/>
              </a:rPr>
              <a:t>Feel the oneness that He brings</a:t>
            </a:r>
            <a:br>
              <a:rPr lang="en-GB" sz="1200" dirty="0">
                <a:latin typeface="Arial" panose="020B0604020202020204" pitchFamily="34" charset="0"/>
                <a:cs typeface="Arial" panose="020B0604020202020204" pitchFamily="34" charset="0"/>
              </a:rPr>
            </a:br>
            <a:r>
              <a:rPr lang="en-GB" sz="1200" dirty="0">
                <a:latin typeface="Arial" panose="020B0604020202020204" pitchFamily="34" charset="0"/>
                <a:cs typeface="Arial" panose="020B0604020202020204" pitchFamily="34" charset="0"/>
              </a:rPr>
              <a:t>Thank You, thank You, thank You, Jesus</a:t>
            </a:r>
            <a:br>
              <a:rPr lang="en-GB" sz="1200" dirty="0">
                <a:latin typeface="Arial" panose="020B0604020202020204" pitchFamily="34" charset="0"/>
                <a:cs typeface="Arial" panose="020B0604020202020204" pitchFamily="34" charset="0"/>
              </a:rPr>
            </a:br>
            <a:r>
              <a:rPr lang="en-GB" sz="1200" dirty="0">
                <a:latin typeface="Arial" panose="020B0604020202020204" pitchFamily="34" charset="0"/>
                <a:cs typeface="Arial" panose="020B0604020202020204" pitchFamily="34" charset="0"/>
              </a:rPr>
              <a:t>For the way You love and feed us</a:t>
            </a:r>
            <a:br>
              <a:rPr lang="en-GB" sz="1200" dirty="0">
                <a:latin typeface="Arial" panose="020B0604020202020204" pitchFamily="34" charset="0"/>
                <a:cs typeface="Arial" panose="020B0604020202020204" pitchFamily="34" charset="0"/>
              </a:rPr>
            </a:br>
            <a:r>
              <a:rPr lang="en-GB" sz="1200" dirty="0">
                <a:latin typeface="Arial" panose="020B0604020202020204" pitchFamily="34" charset="0"/>
                <a:cs typeface="Arial" panose="020B0604020202020204" pitchFamily="34" charset="0"/>
              </a:rPr>
              <a:t>For the many ways You lead us</a:t>
            </a:r>
            <a:br>
              <a:rPr lang="en-GB" sz="1200" dirty="0">
                <a:latin typeface="Arial" panose="020B0604020202020204" pitchFamily="34" charset="0"/>
                <a:cs typeface="Arial" panose="020B0604020202020204" pitchFamily="34" charset="0"/>
              </a:rPr>
            </a:br>
            <a:r>
              <a:rPr lang="en-GB" sz="1200" dirty="0">
                <a:latin typeface="Arial" panose="020B0604020202020204" pitchFamily="34" charset="0"/>
                <a:cs typeface="Arial" panose="020B0604020202020204" pitchFamily="34" charset="0"/>
              </a:rPr>
              <a:t>Thank You, thank You, Lord</a:t>
            </a:r>
          </a:p>
          <a:p>
            <a:pPr algn="ctr"/>
            <a:endParaRPr lang="en-GB" sz="1000" dirty="0">
              <a:latin typeface="Arial" panose="020B0604020202020204" pitchFamily="34" charset="0"/>
              <a:cs typeface="Arial" panose="020B0604020202020204" pitchFamily="34" charset="0"/>
            </a:endParaRPr>
          </a:p>
          <a:p>
            <a:pPr algn="ctr"/>
            <a:r>
              <a:rPr lang="en-GB" sz="1000" dirty="0">
                <a:latin typeface="Arial" panose="020B0604020202020204" pitchFamily="34" charset="0"/>
                <a:cs typeface="Arial" panose="020B0604020202020204" pitchFamily="34" charset="0"/>
              </a:rPr>
              <a:t>Tedd Smith Words © 1973 Hope Publishing Company</a:t>
            </a:r>
          </a:p>
          <a:p>
            <a:r>
              <a:rPr lang="en-GB" altLang="en-US" sz="1200" dirty="0">
                <a:latin typeface="Arial" panose="020B0604020202020204" pitchFamily="34" charset="0"/>
                <a:cs typeface="Arial" panose="020B0604020202020204" pitchFamily="34" charset="0"/>
              </a:rPr>
              <a:t>  </a:t>
            </a:r>
            <a:r>
              <a:rPr lang="en-GB" altLang="en-US" sz="1200" dirty="0">
                <a:cs typeface="Tahoma" panose="020B0604030504040204" pitchFamily="34" charset="0"/>
              </a:rPr>
              <a:t>Printed with permission: CCLI licence no. 283699</a:t>
            </a:r>
            <a:endParaRPr lang="en-GB" sz="1200" dirty="0">
              <a:latin typeface="Arial" panose="020B0604020202020204" pitchFamily="34" charset="0"/>
              <a:cs typeface="Arial" panose="020B0604020202020204" pitchFamily="34" charset="0"/>
            </a:endParaRPr>
          </a:p>
        </p:txBody>
      </p:sp>
      <p:sp>
        <p:nvSpPr>
          <p:cNvPr id="75" name="TextBox 74">
            <a:extLst>
              <a:ext uri="{FF2B5EF4-FFF2-40B4-BE49-F238E27FC236}">
                <a16:creationId xmlns:a16="http://schemas.microsoft.com/office/drawing/2014/main" id="{B2F47287-446D-9EAD-24C9-DD249C5876C5}"/>
              </a:ext>
            </a:extLst>
          </p:cNvPr>
          <p:cNvSpPr txBox="1"/>
          <p:nvPr/>
        </p:nvSpPr>
        <p:spPr bwMode="auto">
          <a:xfrm>
            <a:off x="187605" y="1894824"/>
            <a:ext cx="3292936" cy="2305246"/>
          </a:xfrm>
          <a:prstGeom prst="rect">
            <a:avLst/>
          </a:prstGeom>
          <a:noFill/>
          <a:ln w="25400" algn="ctr">
            <a:solidFill>
              <a:srgbClr val="000000"/>
            </a:solidFill>
            <a:miter lim="800000"/>
            <a:headEnd/>
            <a:tailEnd/>
          </a:ln>
          <a:effectLst/>
          <a:extLst>
            <a:ext uri="{909E8E84-426E-40DD-AFC4-6F175D3DCCD1}">
              <a14:hiddenFill xmlns:a14="http://schemas.microsoft.com/office/drawing/2010/main">
                <a:solidFill>
                  <a:srgbClr val="0000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rtlCol="0" anchor="t" anchorCtr="0" compatLnSpc="1">
            <a:prstTxWarp prst="textNoShape">
              <a:avLst/>
            </a:prstTxWarp>
            <a:spAutoFit/>
          </a:bodyPr>
          <a:lstStyle/>
          <a:p>
            <a:r>
              <a:rPr lang="en-GB" sz="1200" b="1" u="sng" dirty="0">
                <a:latin typeface="Arial" panose="020B0604020202020204" pitchFamily="34" charset="0"/>
                <a:cs typeface="Arial" panose="020B0604020202020204" pitchFamily="34" charset="0"/>
              </a:rPr>
              <a:t>Children in Distress Shoebox Appeal</a:t>
            </a:r>
            <a:endParaRPr lang="en-GB" sz="1200" b="1"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 </a:t>
            </a:r>
          </a:p>
          <a:p>
            <a:r>
              <a:rPr lang="en-GB" sz="1100" dirty="0">
                <a:latin typeface="Arial" panose="020B0604020202020204" pitchFamily="34" charset="0"/>
                <a:cs typeface="Arial" panose="020B0604020202020204" pitchFamily="34" charset="0"/>
              </a:rPr>
              <a:t>We will be sending shoeboxes once again. Please try to collect a shoebox of your own. Take a leaflet from the back of church. </a:t>
            </a:r>
          </a:p>
          <a:p>
            <a:r>
              <a:rPr lang="en-GB" sz="1100" dirty="0">
                <a:latin typeface="Arial" panose="020B0604020202020204" pitchFamily="34" charset="0"/>
                <a:cs typeface="Arial" panose="020B0604020202020204" pitchFamily="34" charset="0"/>
              </a:rPr>
              <a:t>Cover the box with Christmas wrapping paper. Fill it with appropriate items and include £3 for postage. </a:t>
            </a:r>
          </a:p>
          <a:p>
            <a:r>
              <a:rPr lang="en-GB" sz="1100" dirty="0">
                <a:latin typeface="Arial" panose="020B0604020202020204" pitchFamily="34" charset="0"/>
                <a:cs typeface="Arial" panose="020B0604020202020204" pitchFamily="34" charset="0"/>
              </a:rPr>
              <a:t>Bring the box back to church on or before November 1</a:t>
            </a:r>
            <a:r>
              <a:rPr lang="en-GB" sz="1100" baseline="30000" dirty="0">
                <a:latin typeface="Arial" panose="020B0604020202020204" pitchFamily="34" charset="0"/>
                <a:cs typeface="Arial" panose="020B0604020202020204" pitchFamily="34" charset="0"/>
              </a:rPr>
              <a:t>st</a:t>
            </a:r>
            <a:r>
              <a:rPr lang="en-GB" sz="1100" dirty="0">
                <a:latin typeface="Arial" panose="020B0604020202020204" pitchFamily="34" charset="0"/>
                <a:cs typeface="Arial" panose="020B0604020202020204" pitchFamily="34" charset="0"/>
              </a:rPr>
              <a:t>.</a:t>
            </a:r>
          </a:p>
          <a:p>
            <a:r>
              <a:rPr lang="en-GB" sz="1100" dirty="0">
                <a:latin typeface="Arial" panose="020B0604020202020204" pitchFamily="34" charset="0"/>
                <a:cs typeface="Arial" panose="020B0604020202020204" pitchFamily="34" charset="0"/>
              </a:rPr>
              <a:t>The boxes will be collected on November 1</a:t>
            </a:r>
            <a:r>
              <a:rPr lang="en-GB" sz="1100" baseline="30000" dirty="0">
                <a:latin typeface="Arial" panose="020B0604020202020204" pitchFamily="34" charset="0"/>
                <a:cs typeface="Arial" panose="020B0604020202020204" pitchFamily="34" charset="0"/>
              </a:rPr>
              <a:t>st</a:t>
            </a:r>
            <a:r>
              <a:rPr lang="en-GB" sz="1100" dirty="0">
                <a:latin typeface="Arial" panose="020B0604020202020204" pitchFamily="34" charset="0"/>
                <a:cs typeface="Arial" panose="020B0604020202020204" pitchFamily="34" charset="0"/>
              </a:rPr>
              <a:t>.</a:t>
            </a:r>
          </a:p>
          <a:p>
            <a:r>
              <a:rPr lang="en-GB" sz="1100" dirty="0">
                <a:latin typeface="Arial" panose="020B0604020202020204" pitchFamily="34" charset="0"/>
                <a:cs typeface="Arial" panose="020B0604020202020204" pitchFamily="34" charset="0"/>
              </a:rPr>
              <a:t>Alternatively you can put items into the box provided in Friendship Area.</a:t>
            </a:r>
          </a:p>
          <a:p>
            <a:r>
              <a:rPr lang="en-GB" sz="1100" dirty="0">
                <a:latin typeface="Arial" panose="020B0604020202020204" pitchFamily="34" charset="0"/>
                <a:cs typeface="Arial" panose="020B0604020202020204" pitchFamily="34" charset="0"/>
              </a:rPr>
              <a:t>Thank you</a:t>
            </a:r>
          </a:p>
        </p:txBody>
      </p:sp>
      <p:sp>
        <p:nvSpPr>
          <p:cNvPr id="80" name="TextBox 79">
            <a:extLst>
              <a:ext uri="{FF2B5EF4-FFF2-40B4-BE49-F238E27FC236}">
                <a16:creationId xmlns:a16="http://schemas.microsoft.com/office/drawing/2014/main" id="{46F3440F-730A-907B-ED26-7E9B8027CDDA}"/>
              </a:ext>
            </a:extLst>
          </p:cNvPr>
          <p:cNvSpPr txBox="1"/>
          <p:nvPr/>
        </p:nvSpPr>
        <p:spPr bwMode="auto">
          <a:xfrm>
            <a:off x="187605" y="273410"/>
            <a:ext cx="3292936" cy="1443472"/>
          </a:xfrm>
          <a:prstGeom prst="rect">
            <a:avLst/>
          </a:prstGeom>
          <a:noFill/>
          <a:ln w="25400" algn="ctr">
            <a:solidFill>
              <a:srgbClr val="000000"/>
            </a:solidFill>
            <a:miter lim="800000"/>
            <a:headEnd/>
            <a:tailEnd/>
          </a:ln>
          <a:effectLst/>
          <a:extLst>
            <a:ext uri="{909E8E84-426E-40DD-AFC4-6F175D3DCCD1}">
              <a14:hiddenFill xmlns:a14="http://schemas.microsoft.com/office/drawing/2010/main">
                <a:solidFill>
                  <a:srgbClr val="0000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rtlCol="0" anchor="t" anchorCtr="0" compatLnSpc="1">
            <a:prstTxWarp prst="textNoShape">
              <a:avLst/>
            </a:prstTxWarp>
            <a:spAutoFit/>
          </a:bodyPr>
          <a:lstStyle/>
          <a:p>
            <a:pPr algn="ctr"/>
            <a:r>
              <a:rPr lang="en-GB" sz="1200" b="1" dirty="0">
                <a:latin typeface="Arial" panose="020B0604020202020204" pitchFamily="34" charset="0"/>
                <a:cs typeface="Arial" panose="020B0604020202020204" pitchFamily="34" charset="0"/>
              </a:rPr>
              <a:t>The Romans Course </a:t>
            </a:r>
          </a:p>
          <a:p>
            <a:endParaRPr lang="en-GB" sz="1100" dirty="0">
              <a:latin typeface="Arial" panose="020B0604020202020204" pitchFamily="34" charset="0"/>
              <a:cs typeface="Arial" panose="020B0604020202020204" pitchFamily="34" charset="0"/>
            </a:endParaRPr>
          </a:p>
          <a:p>
            <a:r>
              <a:rPr lang="en-GB" sz="1100" dirty="0">
                <a:latin typeface="Arial" panose="020B0604020202020204" pitchFamily="34" charset="0"/>
                <a:cs typeface="Arial" panose="020B0604020202020204" pitchFamily="34" charset="0"/>
              </a:rPr>
              <a:t>This is a 10 session Bible Society course on Paul's letter to the Romans with videos and discussion.  The course began on Monday 21st September. Session 3 will be on Monday 19</a:t>
            </a:r>
            <a:r>
              <a:rPr lang="en-GB" sz="1100" baseline="30000" dirty="0">
                <a:latin typeface="Arial" panose="020B0604020202020204" pitchFamily="34" charset="0"/>
                <a:cs typeface="Arial" panose="020B0604020202020204" pitchFamily="34" charset="0"/>
              </a:rPr>
              <a:t>th</a:t>
            </a:r>
            <a:r>
              <a:rPr lang="en-GB" sz="1100" dirty="0">
                <a:latin typeface="Arial" panose="020B0604020202020204" pitchFamily="34" charset="0"/>
                <a:cs typeface="Arial" panose="020B0604020202020204" pitchFamily="34" charset="0"/>
              </a:rPr>
              <a:t> October at 7.15am for refreshments and 7.30pm start. All welcome! </a:t>
            </a:r>
          </a:p>
        </p:txBody>
      </p:sp>
      <p:sp>
        <p:nvSpPr>
          <p:cNvPr id="76" name="Text Box 42">
            <a:extLst>
              <a:ext uri="{FF2B5EF4-FFF2-40B4-BE49-F238E27FC236}">
                <a16:creationId xmlns:a16="http://schemas.microsoft.com/office/drawing/2014/main" id="{18F7EA0C-54DA-530F-E1E0-15D8E79FF34D}"/>
              </a:ext>
            </a:extLst>
          </p:cNvPr>
          <p:cNvSpPr txBox="1">
            <a:spLocks noChangeArrowheads="1"/>
          </p:cNvSpPr>
          <p:nvPr/>
        </p:nvSpPr>
        <p:spPr bwMode="auto">
          <a:xfrm>
            <a:off x="210234" y="4319533"/>
            <a:ext cx="3270307" cy="1123063"/>
          </a:xfrm>
          <a:prstGeom prst="rect">
            <a:avLst/>
          </a:prstGeom>
          <a:solidFill>
            <a:srgbClr val="FFFFFF"/>
          </a:solidFill>
          <a:ln w="952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600" b="0" i="0" u="none" strike="noStrike" cap="none" normalizeH="0" baseline="0" dirty="0">
                <a:ln>
                  <a:noFill/>
                </a:ln>
                <a:solidFill>
                  <a:srgbClr val="000000"/>
                </a:solidFill>
                <a:effectLst/>
                <a:latin typeface="Arial Rounded MT Bold" panose="020F0704030504030204" pitchFamily="34" charset="0"/>
              </a:rPr>
              <a:t>Songs of Praise</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GB" altLang="en-US" sz="400" b="0" i="0" u="none" strike="noStrike" cap="none" normalizeH="0" baseline="0" dirty="0">
              <a:ln>
                <a:noFill/>
              </a:ln>
              <a:solidFill>
                <a:srgbClr val="000000"/>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dirty="0">
                <a:ln>
                  <a:noFill/>
                </a:ln>
                <a:solidFill>
                  <a:srgbClr val="000000"/>
                </a:solidFill>
                <a:effectLst/>
                <a:latin typeface="Arial" panose="020B0604020202020204" pitchFamily="34" charset="0"/>
              </a:rPr>
              <a:t>There will be a Parish Songs of Praise Service at Christ Church on Sunday 25</a:t>
            </a:r>
            <a:r>
              <a:rPr kumimoji="0" lang="en-GB" altLang="en-US" sz="1100" b="0" i="0" u="none" strike="noStrike" cap="none" normalizeH="0" baseline="30000" dirty="0">
                <a:ln>
                  <a:noFill/>
                </a:ln>
                <a:solidFill>
                  <a:srgbClr val="000000"/>
                </a:solidFill>
                <a:effectLst/>
                <a:latin typeface="Arial" panose="020B0604020202020204" pitchFamily="34" charset="0"/>
              </a:rPr>
              <a:t>th</a:t>
            </a:r>
            <a:r>
              <a:rPr kumimoji="0" lang="en-GB" altLang="en-US" sz="1100" b="0" i="0" u="none" strike="noStrike" cap="none" normalizeH="0" baseline="0" dirty="0">
                <a:ln>
                  <a:noFill/>
                </a:ln>
                <a:solidFill>
                  <a:srgbClr val="000000"/>
                </a:solidFill>
                <a:effectLst/>
                <a:latin typeface="Arial" panose="020B0604020202020204" pitchFamily="34" charset="0"/>
              </a:rPr>
              <a:t> October at 4.00pm.</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1100" dirty="0">
                <a:solidFill>
                  <a:srgbClr val="000000"/>
                </a:solidFill>
                <a:latin typeface="Arial" panose="020B0604020202020204" pitchFamily="34" charset="0"/>
              </a:rPr>
              <a:t>Come along and sing the favourite hymns of some of our congregation.</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2" name="TextBox 81">
            <a:extLst>
              <a:ext uri="{FF2B5EF4-FFF2-40B4-BE49-F238E27FC236}">
                <a16:creationId xmlns:a16="http://schemas.microsoft.com/office/drawing/2014/main" id="{ABF2772F-92D7-5A80-93E6-88EB495FFCA2}"/>
              </a:ext>
            </a:extLst>
          </p:cNvPr>
          <p:cNvSpPr txBox="1"/>
          <p:nvPr/>
        </p:nvSpPr>
        <p:spPr bwMode="auto">
          <a:xfrm>
            <a:off x="210234" y="5635482"/>
            <a:ext cx="3292936" cy="1543499"/>
          </a:xfrm>
          <a:prstGeom prst="rect">
            <a:avLst/>
          </a:prstGeom>
          <a:noFill/>
          <a:ln w="25400" algn="ctr">
            <a:solidFill>
              <a:srgbClr val="000000"/>
            </a:solidFill>
            <a:miter lim="800000"/>
            <a:headEnd/>
            <a:tailEnd/>
          </a:ln>
          <a:effectLst/>
          <a:extLst>
            <a:ext uri="{909E8E84-426E-40DD-AFC4-6F175D3DCCD1}">
              <a14:hiddenFill xmlns:a14="http://schemas.microsoft.com/office/drawing/2010/main">
                <a:solidFill>
                  <a:srgbClr val="0000FF"/>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rtlCol="0" anchor="t" anchorCtr="0" compatLnSpc="1">
            <a:prstTxWarp prst="textNoShape">
              <a:avLst/>
            </a:prstTxWarp>
            <a:spAutoFit/>
          </a:bodyPr>
          <a:lstStyle/>
          <a:p>
            <a:pPr algn="ctr"/>
            <a:r>
              <a:rPr lang="en-GB" sz="1100" b="1" u="sng" dirty="0">
                <a:latin typeface="Arial" panose="020B0604020202020204" pitchFamily="34" charset="0"/>
                <a:cs typeface="Arial" panose="020B0604020202020204" pitchFamily="34" charset="0"/>
              </a:rPr>
              <a:t>Harvest Lunch</a:t>
            </a:r>
            <a:endParaRPr lang="en-GB" sz="1100" b="1" dirty="0">
              <a:latin typeface="Arial" panose="020B0604020202020204" pitchFamily="34" charset="0"/>
              <a:cs typeface="Arial" panose="020B0604020202020204" pitchFamily="34" charset="0"/>
            </a:endParaRPr>
          </a:p>
          <a:p>
            <a:pPr algn="ctr"/>
            <a:r>
              <a:rPr lang="en-GB" sz="1100" dirty="0">
                <a:latin typeface="Arial" panose="020B0604020202020204" pitchFamily="34" charset="0"/>
                <a:cs typeface="Arial" panose="020B0604020202020204" pitchFamily="34" charset="0"/>
              </a:rPr>
              <a:t> </a:t>
            </a:r>
          </a:p>
          <a:p>
            <a:pPr algn="ctr"/>
            <a:r>
              <a:rPr lang="en-GB" sz="1050" dirty="0">
                <a:latin typeface="Arial" panose="020B0604020202020204" pitchFamily="34" charset="0"/>
                <a:cs typeface="Arial" panose="020B0604020202020204" pitchFamily="34" charset="0"/>
              </a:rPr>
              <a:t>Sunday 11</a:t>
            </a:r>
            <a:r>
              <a:rPr lang="en-GB" sz="1050" baseline="30000" dirty="0">
                <a:latin typeface="Arial" panose="020B0604020202020204" pitchFamily="34" charset="0"/>
                <a:cs typeface="Arial" panose="020B0604020202020204" pitchFamily="34" charset="0"/>
              </a:rPr>
              <a:t>th</a:t>
            </a:r>
            <a:r>
              <a:rPr lang="en-GB" sz="1050" dirty="0">
                <a:latin typeface="Arial" panose="020B0604020202020204" pitchFamily="34" charset="0"/>
                <a:cs typeface="Arial" panose="020B0604020202020204" pitchFamily="34" charset="0"/>
              </a:rPr>
              <a:t> October</a:t>
            </a:r>
          </a:p>
          <a:p>
            <a:pPr algn="ctr"/>
            <a:r>
              <a:rPr lang="en-GB" sz="1050" dirty="0">
                <a:latin typeface="Arial" panose="020B0604020202020204" pitchFamily="34" charset="0"/>
                <a:cs typeface="Arial" panose="020B0604020202020204" pitchFamily="34" charset="0"/>
              </a:rPr>
              <a:t>12.30pm</a:t>
            </a:r>
          </a:p>
          <a:p>
            <a:pPr algn="ctr"/>
            <a:r>
              <a:rPr lang="en-GB" sz="1050" b="1" dirty="0">
                <a:latin typeface="Arial" panose="020B0604020202020204" pitchFamily="34" charset="0"/>
                <a:cs typeface="Arial" panose="020B0604020202020204" pitchFamily="34" charset="0"/>
              </a:rPr>
              <a:t>St James’ Room Wath</a:t>
            </a:r>
          </a:p>
          <a:p>
            <a:pPr algn="ctr"/>
            <a:r>
              <a:rPr lang="en-GB" sz="1050" dirty="0">
                <a:latin typeface="Arial" panose="020B0604020202020204" pitchFamily="34" charset="0"/>
                <a:cs typeface="Arial" panose="020B0604020202020204" pitchFamily="34" charset="0"/>
              </a:rPr>
              <a:t>Pie and peas with dessert</a:t>
            </a:r>
          </a:p>
          <a:p>
            <a:pPr algn="ctr"/>
            <a:endParaRPr lang="en-GB" sz="1050" dirty="0">
              <a:latin typeface="Arial" panose="020B0604020202020204" pitchFamily="34" charset="0"/>
              <a:cs typeface="Arial" panose="020B0604020202020204" pitchFamily="34" charset="0"/>
            </a:endParaRPr>
          </a:p>
          <a:p>
            <a:pPr algn="ctr"/>
            <a:r>
              <a:rPr lang="en-GB" sz="1050" dirty="0">
                <a:latin typeface="Arial" panose="020B0604020202020204" pitchFamily="34" charset="0"/>
                <a:cs typeface="Arial" panose="020B0604020202020204" pitchFamily="34" charset="0"/>
              </a:rPr>
              <a:t>Tickets     £6 adult    £3 child</a:t>
            </a:r>
          </a:p>
          <a:p>
            <a:pPr algn="ctr"/>
            <a:r>
              <a:rPr lang="en-GB" sz="1050" dirty="0">
                <a:latin typeface="Arial" panose="020B0604020202020204" pitchFamily="34" charset="0"/>
                <a:cs typeface="Arial" panose="020B0604020202020204" pitchFamily="34" charset="0"/>
              </a:rPr>
              <a:t>Available from Dorothy or Ann</a:t>
            </a:r>
          </a:p>
        </p:txBody>
      </p:sp>
      <p:sp>
        <p:nvSpPr>
          <p:cNvPr id="84" name="TextBox 83">
            <a:extLst>
              <a:ext uri="{FF2B5EF4-FFF2-40B4-BE49-F238E27FC236}">
                <a16:creationId xmlns:a16="http://schemas.microsoft.com/office/drawing/2014/main" id="{A47C7970-A397-28D1-ED4E-514A68786ABD}"/>
              </a:ext>
            </a:extLst>
          </p:cNvPr>
          <p:cNvSpPr txBox="1"/>
          <p:nvPr/>
        </p:nvSpPr>
        <p:spPr bwMode="auto">
          <a:xfrm>
            <a:off x="7879032" y="1210959"/>
            <a:ext cx="2025650" cy="1258703"/>
          </a:xfrm>
          <a:prstGeom prst="rect">
            <a:avLst/>
          </a:prstGeom>
          <a:noFill/>
          <a:ln>
            <a:noFill/>
          </a:ln>
          <a:effectLst/>
          <a:extLst>
            <a:ext uri="{909E8E84-426E-40DD-AFC4-6F175D3DCCD1}">
              <a14:hiddenFill xmlns:a14="http://schemas.microsoft.com/office/drawing/2010/main">
                <a:solidFill>
                  <a:srgbClr val="0000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rtlCol="0" anchor="t" anchorCtr="0" compatLnSpc="1">
            <a:prstTxWarp prst="textNoShape">
              <a:avLst/>
            </a:prstTxWarp>
            <a:noAutofit/>
          </a:bodyPr>
          <a:lstStyle/>
          <a:p>
            <a:pPr defTabSz="914400" eaLnBrk="0" fontAlgn="base" hangingPunct="0">
              <a:spcBef>
                <a:spcPct val="0"/>
              </a:spcBef>
              <a:spcAft>
                <a:spcPts val="1400"/>
              </a:spcAft>
            </a:pPr>
            <a:r>
              <a:rPr lang="en-GB" altLang="en-US" sz="1600" dirty="0">
                <a:solidFill>
                  <a:srgbClr val="222222"/>
                </a:solidFill>
              </a:rPr>
              <a:t>CCLI number </a:t>
            </a:r>
          </a:p>
          <a:p>
            <a:pPr defTabSz="914400" eaLnBrk="0" fontAlgn="base" hangingPunct="0">
              <a:spcBef>
                <a:spcPct val="0"/>
              </a:spcBef>
              <a:spcAft>
                <a:spcPts val="1400"/>
              </a:spcAft>
            </a:pPr>
            <a:r>
              <a:rPr lang="en-GB" dirty="0"/>
              <a:t>1277288</a:t>
            </a:r>
          </a:p>
          <a:p>
            <a:pPr defTabSz="914400" eaLnBrk="0" fontAlgn="base" hangingPunct="0">
              <a:spcBef>
                <a:spcPct val="0"/>
              </a:spcBef>
              <a:spcAft>
                <a:spcPts val="1400"/>
              </a:spcAft>
            </a:pPr>
            <a:r>
              <a:rPr lang="en-GB" altLang="en-US" sz="1600" dirty="0">
                <a:solidFill>
                  <a:srgbClr val="222222"/>
                </a:solidFill>
              </a:rPr>
              <a:t>Wath </a:t>
            </a:r>
            <a:r>
              <a:rPr lang="en-GB" dirty="0"/>
              <a:t>1222257</a:t>
            </a:r>
            <a:r>
              <a:rPr lang="en-GB" altLang="en-US" sz="1600" dirty="0">
                <a:solidFill>
                  <a:srgbClr val="222222"/>
                </a:solidFill>
              </a:rPr>
              <a:t>.</a:t>
            </a:r>
            <a:endParaRPr lang="en-GB" sz="1600" dirty="0">
              <a:latin typeface="Arial" panose="020B0604020202020204" pitchFamily="34" charset="0"/>
            </a:endParaRPr>
          </a:p>
        </p:txBody>
      </p:sp>
    </p:spTree>
    <p:extLst>
      <p:ext uri="{BB962C8B-B14F-4D97-AF65-F5344CB8AC3E}">
        <p14:creationId xmlns:p14="http://schemas.microsoft.com/office/powerpoint/2010/main" val="323463357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bwMode="auto">
        <a:noFill/>
        <a:ln>
          <a:noFill/>
        </a:ln>
        <a:effectLst/>
        <a:extLst>
          <a:ext uri="{909E8E84-426E-40DD-AFC4-6F175D3DCCD1}">
            <a14:hiddenFill xmlns:a14="http://schemas.microsoft.com/office/drawing/2010/main">
              <a:solidFill>
                <a:srgbClr val="0000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a:spPr>
      <a:bodyPr vert="horz" wrap="square" lIns="36576" tIns="36576" rIns="36576" bIns="36576" numCol="1" anchor="t" anchorCtr="0" compatLnSpc="1">
        <a:prstTxWarp prst="textNoShape">
          <a:avLst/>
        </a:prstTxWarp>
      </a:bodyPr>
      <a:lstStyle>
        <a:defPPr defTabSz="914400" eaLnBrk="0" fontAlgn="base" hangingPunct="0">
          <a:spcBef>
            <a:spcPct val="0"/>
          </a:spcBef>
          <a:spcAft>
            <a:spcPts val="1400"/>
          </a:spcAft>
          <a:defRPr dirty="0">
            <a:latin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7239</TotalTime>
  <Words>2923</Words>
  <Application>Microsoft Office PowerPoint</Application>
  <PresentationFormat>Custom</PresentationFormat>
  <Paragraphs>311</Paragraphs>
  <Slides>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vt:i4>
      </vt:variant>
    </vt:vector>
  </HeadingPairs>
  <TitlesOfParts>
    <vt:vector size="10" baseType="lpstr">
      <vt:lpstr>Arial</vt:lpstr>
      <vt:lpstr>Arial Rounded MT Bold</vt:lpstr>
      <vt:lpstr>Calibri</vt:lpstr>
      <vt:lpstr>Calibri Light</vt:lpstr>
      <vt:lpstr>Cambria</vt:lpstr>
      <vt:lpstr>Roboto</vt:lpstr>
      <vt:lpstr>Rockwell Extra Bold</vt:lpstr>
      <vt:lpstr>Tahoma</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dc:creator>
  <cp:lastModifiedBy>R Sunderland</cp:lastModifiedBy>
  <cp:revision>992</cp:revision>
  <cp:lastPrinted>2026-07-11T06:41:26Z</cp:lastPrinted>
  <dcterms:modified xsi:type="dcterms:W3CDTF">2026-10-08T18:52:10Z</dcterms:modified>
</cp:coreProperties>
</file>